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116" y="-1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2CE82-1B67-48D0-9244-1971DC4612B3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C1E45-87D0-4878-965C-9C52A982FE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C1E45-87D0-4878-965C-9C52A982FEF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C1E45-87D0-4878-965C-9C52A982FEF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C1E45-87D0-4878-965C-9C52A982FEF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C1E45-87D0-4878-965C-9C52A982FEF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3C1E45-87D0-4878-965C-9C52A982FEF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ct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7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EB574BF0-8A83-284C-8B87-FCCE63653ADF}" type="datetimeFigureOut">
              <a:rPr lang="en-US" smtClean="0"/>
              <a:pPr/>
              <a:t>11/6/2013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3F1B74C3-B5FB-2343-A6A6-6E03466356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 smtClean="0"/>
              <a:t>INJAZ Meeting #2</a:t>
            </a:r>
            <a:endParaRPr lang="en-US" sz="8800" dirty="0"/>
          </a:p>
        </p:txBody>
      </p:sp>
      <p:pic>
        <p:nvPicPr>
          <p:cNvPr id="4" name="Picture 3" descr="CACLogoTitle.jpg"/>
          <p:cNvPicPr>
            <a:picLocks noChangeAspect="1"/>
          </p:cNvPicPr>
          <p:nvPr/>
        </p:nvPicPr>
        <p:blipFill>
          <a:blip r:embed="rId2">
            <a:alphaModFix amt="74000"/>
          </a:blip>
          <a:stretch>
            <a:fillRect/>
          </a:stretch>
        </p:blipFill>
        <p:spPr>
          <a:xfrm>
            <a:off x="6796472" y="254529"/>
            <a:ext cx="2127393" cy="1574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Meeting 1</a:t>
            </a:r>
            <a:endParaRPr lang="en-US" sz="3000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Introduced INJAZ</a:t>
            </a:r>
          </a:p>
          <a:p>
            <a:r>
              <a:rPr lang="en-US" sz="3000" dirty="0" smtClean="0"/>
              <a:t>History of success of INJAZ at CAC</a:t>
            </a:r>
          </a:p>
          <a:p>
            <a:r>
              <a:rPr lang="en-US" sz="3000" dirty="0" smtClean="0"/>
              <a:t>Discuss CEO role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Meeting 2</a:t>
            </a:r>
            <a:endParaRPr lang="en-US" sz="3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3000" dirty="0" smtClean="0"/>
              <a:t>Norms &amp; expectations</a:t>
            </a:r>
          </a:p>
          <a:p>
            <a:r>
              <a:rPr lang="en-US" sz="3000" dirty="0" smtClean="0"/>
              <a:t>What different departments do</a:t>
            </a:r>
          </a:p>
          <a:p>
            <a:r>
              <a:rPr lang="en-US" sz="3000" dirty="0" smtClean="0"/>
              <a:t>Selecting our next CEO</a:t>
            </a:r>
          </a:p>
        </p:txBody>
      </p:sp>
      <p:pic>
        <p:nvPicPr>
          <p:cNvPr id="4" name="Picture 3" descr="CACLogoTitle.jpg"/>
          <p:cNvPicPr>
            <a:picLocks noChangeAspect="1"/>
          </p:cNvPicPr>
          <p:nvPr/>
        </p:nvPicPr>
        <p:blipFill>
          <a:blip r:embed="rId3">
            <a:alphaModFix amt="74000"/>
          </a:blip>
          <a:stretch>
            <a:fillRect/>
          </a:stretch>
        </p:blipFill>
        <p:spPr>
          <a:xfrm>
            <a:off x="7482947" y="5755302"/>
            <a:ext cx="1490132" cy="1102698"/>
          </a:xfrm>
          <a:prstGeom prst="rect">
            <a:avLst/>
          </a:prstGeom>
        </p:spPr>
      </p:pic>
      <p:pic>
        <p:nvPicPr>
          <p:cNvPr id="12" name="Picture 11" descr="2013-10-28 12.36.02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996" y="342370"/>
            <a:ext cx="2419593" cy="1029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971325" y="1590840"/>
            <a:ext cx="7258274" cy="584035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Let’s discuss…</a:t>
            </a:r>
            <a:endParaRPr lang="en-US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897366" y="2174875"/>
            <a:ext cx="7332233" cy="3616325"/>
          </a:xfrm>
        </p:spPr>
        <p:txBody>
          <a:bodyPr>
            <a:noAutofit/>
          </a:bodyPr>
          <a:lstStyle/>
          <a:p>
            <a:r>
              <a:rPr lang="en-US" sz="3000" dirty="0" smtClean="0"/>
              <a:t>What do you see as the ingredients for a successful INJAZ team?</a:t>
            </a:r>
          </a:p>
          <a:p>
            <a:r>
              <a:rPr lang="en-US" sz="3000" dirty="0" smtClean="0"/>
              <a:t>What rules should we consider adopting to ensure we have a company of committed individuals?</a:t>
            </a:r>
          </a:p>
          <a:p>
            <a:r>
              <a:rPr lang="en-US" sz="3000" dirty="0" smtClean="0"/>
              <a:t>What are you looking for from this year’s CEO?</a:t>
            </a:r>
          </a:p>
          <a:p>
            <a:endParaRPr lang="en-US" sz="3000" dirty="0" smtClean="0"/>
          </a:p>
        </p:txBody>
      </p:sp>
      <p:pic>
        <p:nvPicPr>
          <p:cNvPr id="4" name="Picture 3" descr="CACLogoTitle.jpg"/>
          <p:cNvPicPr>
            <a:picLocks noChangeAspect="1"/>
          </p:cNvPicPr>
          <p:nvPr/>
        </p:nvPicPr>
        <p:blipFill>
          <a:blip r:embed="rId3">
            <a:alphaModFix amt="74000"/>
          </a:blip>
          <a:stretch>
            <a:fillRect/>
          </a:stretch>
        </p:blipFill>
        <p:spPr>
          <a:xfrm>
            <a:off x="7482947" y="5755302"/>
            <a:ext cx="1490132" cy="1102698"/>
          </a:xfrm>
          <a:prstGeom prst="rect">
            <a:avLst/>
          </a:prstGeom>
        </p:spPr>
      </p:pic>
      <p:pic>
        <p:nvPicPr>
          <p:cNvPr id="12" name="Picture 11" descr="2013-10-28 12.36.02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996" y="342370"/>
            <a:ext cx="2419593" cy="1029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971325" y="1590840"/>
            <a:ext cx="7258274" cy="584035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Departments of INJAZ company</a:t>
            </a:r>
            <a:endParaRPr lang="en-US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897366" y="2174875"/>
            <a:ext cx="7332233" cy="3616325"/>
          </a:xfrm>
        </p:spPr>
        <p:txBody>
          <a:bodyPr>
            <a:noAutofit/>
          </a:bodyPr>
          <a:lstStyle/>
          <a:p>
            <a:r>
              <a:rPr lang="en-US" sz="3000" dirty="0" smtClean="0"/>
              <a:t>Human Resources - attendance, morale</a:t>
            </a:r>
          </a:p>
          <a:p>
            <a:r>
              <a:rPr lang="en-US" sz="3000" dirty="0" smtClean="0"/>
              <a:t>Production – materials, quality control</a:t>
            </a:r>
          </a:p>
          <a:p>
            <a:r>
              <a:rPr lang="en-US" sz="3000" dirty="0" smtClean="0"/>
              <a:t>Marketing – selling, campaigns</a:t>
            </a:r>
          </a:p>
          <a:p>
            <a:r>
              <a:rPr lang="en-US" sz="3000" dirty="0" smtClean="0"/>
              <a:t>Finance –budgeting, monitoring</a:t>
            </a:r>
          </a:p>
          <a:p>
            <a:r>
              <a:rPr lang="en-US" sz="3000" dirty="0" smtClean="0"/>
              <a:t>Public Relations – publicity, organization</a:t>
            </a:r>
          </a:p>
          <a:p>
            <a:r>
              <a:rPr lang="en-US" sz="3000" dirty="0" smtClean="0"/>
              <a:t>IT/Technology – systems, efficiency</a:t>
            </a:r>
          </a:p>
          <a:p>
            <a:endParaRPr lang="en-US" sz="3000" dirty="0" smtClean="0"/>
          </a:p>
        </p:txBody>
      </p:sp>
      <p:pic>
        <p:nvPicPr>
          <p:cNvPr id="4" name="Picture 3" descr="CACLogoTitle.jpg"/>
          <p:cNvPicPr>
            <a:picLocks noChangeAspect="1"/>
          </p:cNvPicPr>
          <p:nvPr/>
        </p:nvPicPr>
        <p:blipFill>
          <a:blip r:embed="rId3">
            <a:alphaModFix amt="74000"/>
          </a:blip>
          <a:stretch>
            <a:fillRect/>
          </a:stretch>
        </p:blipFill>
        <p:spPr>
          <a:xfrm>
            <a:off x="7482947" y="5755302"/>
            <a:ext cx="1490132" cy="1102698"/>
          </a:xfrm>
          <a:prstGeom prst="rect">
            <a:avLst/>
          </a:prstGeom>
        </p:spPr>
      </p:pic>
      <p:pic>
        <p:nvPicPr>
          <p:cNvPr id="12" name="Picture 11" descr="2013-10-28 12.36.02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996" y="342370"/>
            <a:ext cx="2419593" cy="1029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971325" y="1590840"/>
            <a:ext cx="7258274" cy="584035"/>
          </a:xfrm>
        </p:spPr>
        <p:txBody>
          <a:bodyPr>
            <a:noAutofit/>
          </a:bodyPr>
          <a:lstStyle/>
          <a:p>
            <a:pPr algn="l"/>
            <a:r>
              <a:rPr lang="en-US" sz="4000" dirty="0" smtClean="0"/>
              <a:t>CEO selection process - update</a:t>
            </a:r>
            <a:endParaRPr lang="en-US" sz="40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897366" y="2174875"/>
            <a:ext cx="7332233" cy="3616325"/>
          </a:xfrm>
        </p:spPr>
        <p:txBody>
          <a:bodyPr>
            <a:noAutofit/>
          </a:bodyPr>
          <a:lstStyle/>
          <a:p>
            <a:r>
              <a:rPr lang="en-US" sz="3200" dirty="0" smtClean="0"/>
              <a:t>4 candidates submitted applications</a:t>
            </a:r>
          </a:p>
          <a:p>
            <a:r>
              <a:rPr lang="en-US" sz="3200" dirty="0" smtClean="0"/>
              <a:t>Mr. Knox &amp; Mr. Tavares will interview candidates this week</a:t>
            </a:r>
          </a:p>
          <a:p>
            <a:r>
              <a:rPr lang="en-US" sz="3200" dirty="0" smtClean="0"/>
              <a:t>At next meeting, CEO candidates will deliver brief presentation about who they are and how they would lead INJAZ</a:t>
            </a:r>
          </a:p>
          <a:p>
            <a:r>
              <a:rPr lang="en-US" sz="3200" dirty="0" smtClean="0"/>
              <a:t>We will vote secret ballot style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000" dirty="0" smtClean="0"/>
          </a:p>
        </p:txBody>
      </p:sp>
      <p:pic>
        <p:nvPicPr>
          <p:cNvPr id="4" name="Picture 3" descr="CACLogoTitle.jpg"/>
          <p:cNvPicPr>
            <a:picLocks noChangeAspect="1"/>
          </p:cNvPicPr>
          <p:nvPr/>
        </p:nvPicPr>
        <p:blipFill>
          <a:blip r:embed="rId3">
            <a:alphaModFix amt="74000"/>
          </a:blip>
          <a:stretch>
            <a:fillRect/>
          </a:stretch>
        </p:blipFill>
        <p:spPr>
          <a:xfrm>
            <a:off x="7482947" y="5755302"/>
            <a:ext cx="1490132" cy="1102698"/>
          </a:xfrm>
          <a:prstGeom prst="rect">
            <a:avLst/>
          </a:prstGeom>
        </p:spPr>
      </p:pic>
      <p:pic>
        <p:nvPicPr>
          <p:cNvPr id="12" name="Picture 11" descr="2013-10-28 12.36.02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996" y="342370"/>
            <a:ext cx="2419593" cy="1029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971325" y="1590840"/>
            <a:ext cx="7258274" cy="584035"/>
          </a:xfrm>
        </p:spPr>
        <p:txBody>
          <a:bodyPr>
            <a:noAutofit/>
          </a:bodyPr>
          <a:lstStyle/>
          <a:p>
            <a:pPr algn="l"/>
            <a:r>
              <a:rPr lang="en-US" sz="4500" dirty="0" smtClean="0"/>
              <a:t>Our CEO candidates…</a:t>
            </a:r>
            <a:endParaRPr lang="en-US" sz="45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897366" y="2174875"/>
            <a:ext cx="7332233" cy="3616325"/>
          </a:xfrm>
        </p:spPr>
        <p:txBody>
          <a:bodyPr>
            <a:noAutofit/>
          </a:bodyPr>
          <a:lstStyle/>
          <a:p>
            <a:r>
              <a:rPr lang="en-US" sz="4000" dirty="0" err="1" smtClean="0"/>
              <a:t>Kaseem</a:t>
            </a:r>
            <a:r>
              <a:rPr lang="en-US" sz="4000" dirty="0" smtClean="0"/>
              <a:t> </a:t>
            </a:r>
            <a:r>
              <a:rPr lang="en-US" sz="4000" dirty="0" err="1" smtClean="0"/>
              <a:t>Mansour</a:t>
            </a:r>
            <a:r>
              <a:rPr lang="en-US" sz="4000" dirty="0" smtClean="0"/>
              <a:t> - gr.11 (A/H)</a:t>
            </a:r>
          </a:p>
          <a:p>
            <a:r>
              <a:rPr lang="en-US" sz="4000" dirty="0" err="1" smtClean="0"/>
              <a:t>Salah</a:t>
            </a:r>
            <a:r>
              <a:rPr lang="en-US" sz="4000" dirty="0" smtClean="0"/>
              <a:t> El-</a:t>
            </a:r>
            <a:r>
              <a:rPr lang="en-US" sz="4000" dirty="0" err="1" smtClean="0"/>
              <a:t>Abd</a:t>
            </a:r>
            <a:r>
              <a:rPr lang="en-US" sz="4000" dirty="0" smtClean="0"/>
              <a:t> - gr. 11 (A block)</a:t>
            </a:r>
          </a:p>
          <a:p>
            <a:r>
              <a:rPr lang="en-US" sz="4000" dirty="0" smtClean="0"/>
              <a:t>Zeina </a:t>
            </a:r>
            <a:r>
              <a:rPr lang="en-US" sz="4000" dirty="0" err="1" smtClean="0"/>
              <a:t>Sheta</a:t>
            </a:r>
            <a:r>
              <a:rPr lang="en-US" sz="4000" dirty="0" smtClean="0"/>
              <a:t> - gr. 9 (E block)</a:t>
            </a:r>
          </a:p>
          <a:p>
            <a:r>
              <a:rPr lang="en-US" sz="4000" dirty="0" err="1" smtClean="0"/>
              <a:t>Nour</a:t>
            </a:r>
            <a:r>
              <a:rPr lang="en-US" sz="4000" dirty="0" smtClean="0"/>
              <a:t> </a:t>
            </a:r>
            <a:r>
              <a:rPr lang="en-US" sz="4000" dirty="0" err="1" smtClean="0"/>
              <a:t>Shamsi</a:t>
            </a:r>
            <a:r>
              <a:rPr lang="en-US" sz="4000" dirty="0" smtClean="0"/>
              <a:t> - gr. 9 (E block)</a:t>
            </a:r>
          </a:p>
          <a:p>
            <a:endParaRPr lang="en-US" sz="3000" dirty="0" smtClean="0"/>
          </a:p>
        </p:txBody>
      </p:sp>
      <p:pic>
        <p:nvPicPr>
          <p:cNvPr id="4" name="Picture 3" descr="CACLogoTitle.jpg"/>
          <p:cNvPicPr>
            <a:picLocks noChangeAspect="1"/>
          </p:cNvPicPr>
          <p:nvPr/>
        </p:nvPicPr>
        <p:blipFill>
          <a:blip r:embed="rId3">
            <a:alphaModFix amt="74000"/>
          </a:blip>
          <a:stretch>
            <a:fillRect/>
          </a:stretch>
        </p:blipFill>
        <p:spPr>
          <a:xfrm>
            <a:off x="7482947" y="5755302"/>
            <a:ext cx="1490132" cy="1102698"/>
          </a:xfrm>
          <a:prstGeom prst="rect">
            <a:avLst/>
          </a:prstGeom>
        </p:spPr>
      </p:pic>
      <p:pic>
        <p:nvPicPr>
          <p:cNvPr id="12" name="Picture 11" descr="2013-10-28 12.36.02 p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996" y="342370"/>
            <a:ext cx="2419593" cy="10292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 smtClean="0"/>
              <a:t>Please submit your survey before you leave</a:t>
            </a:r>
            <a:endParaRPr lang="en-US" sz="8800" dirty="0"/>
          </a:p>
        </p:txBody>
      </p:sp>
      <p:pic>
        <p:nvPicPr>
          <p:cNvPr id="4" name="Picture 3" descr="CACLogoTitle.jpg"/>
          <p:cNvPicPr>
            <a:picLocks noChangeAspect="1"/>
          </p:cNvPicPr>
          <p:nvPr/>
        </p:nvPicPr>
        <p:blipFill>
          <a:blip r:embed="rId2">
            <a:alphaModFix amt="74000"/>
          </a:blip>
          <a:stretch>
            <a:fillRect/>
          </a:stretch>
        </p:blipFill>
        <p:spPr>
          <a:xfrm>
            <a:off x="6796472" y="254529"/>
            <a:ext cx="2127393" cy="15742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Ｐ明朝"/>
      </a:majorFont>
      <a:minorFont>
        <a:latin typeface="Goudy Old Style"/>
        <a:ea typeface=""/>
        <a:cs typeface=""/>
        <a:font script="Jpan" typeface="ＭＳ Ｐ明朝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635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2043</TotalTime>
  <Words>210</Words>
  <Application>Microsoft Office PowerPoint</Application>
  <PresentationFormat>On-screen Show (4:3)</PresentationFormat>
  <Paragraphs>37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Inkwell</vt:lpstr>
      <vt:lpstr>INJAZ Meeting #2</vt:lpstr>
      <vt:lpstr>Slide 2</vt:lpstr>
      <vt:lpstr>Slide 3</vt:lpstr>
      <vt:lpstr>Slide 4</vt:lpstr>
      <vt:lpstr>Slide 5</vt:lpstr>
      <vt:lpstr>Slide 6</vt:lpstr>
      <vt:lpstr>Please submit your survey before you leave</vt:lpstr>
    </vt:vector>
  </TitlesOfParts>
  <Company>CAC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 INJAZ 2013-2014</dc:title>
  <dc:creator>Cairo American College</dc:creator>
  <cp:lastModifiedBy>jtavares</cp:lastModifiedBy>
  <cp:revision>26</cp:revision>
  <dcterms:created xsi:type="dcterms:W3CDTF">2013-10-28T10:18:33Z</dcterms:created>
  <dcterms:modified xsi:type="dcterms:W3CDTF">2013-11-07T15:18:36Z</dcterms:modified>
</cp:coreProperties>
</file>