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5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2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8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4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4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0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3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1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0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BE387-AD7D-9A4A-984A-25F07304300A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B177-20C1-B64E-AE52-8C06D397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65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Exchange Rate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88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Revaluation is an increase of the value of the currency in a fixed exchange rate system.</a:t>
            </a:r>
          </a:p>
          <a:p>
            <a:endParaRPr lang="en-US" dirty="0"/>
          </a:p>
          <a:p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14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higher interest rates attract investment money </a:t>
            </a:r>
            <a:r>
              <a:rPr lang="en-US" dirty="0" smtClean="0"/>
              <a:t>then </a:t>
            </a:r>
            <a:r>
              <a:rPr lang="en-US" dirty="0" smtClean="0"/>
              <a:t>the countries with the highest interest rates will have the highest currency values.</a:t>
            </a:r>
          </a:p>
          <a:p>
            <a:endParaRPr lang="en-US" dirty="0"/>
          </a:p>
          <a:p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247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fixed Exchange Rate system there is less uncertainty but the government is more limited in its monetary policy.</a:t>
            </a:r>
          </a:p>
          <a:p>
            <a:endParaRPr lang="en-US" dirty="0"/>
          </a:p>
          <a:p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35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fixed Exchange rate takes no action by the government beyond announcing the legal exchange rate.</a:t>
            </a:r>
          </a:p>
          <a:p>
            <a:endParaRPr lang="en-US" dirty="0"/>
          </a:p>
          <a:p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78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weaker currency will result in higher inflation due to more expensive imports.</a:t>
            </a:r>
          </a:p>
          <a:p>
            <a:endParaRPr lang="en-US" dirty="0"/>
          </a:p>
          <a:p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17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99</Words>
  <Application>Microsoft Macintosh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Exchange Rate Review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Duggan</dc:creator>
  <cp:lastModifiedBy>Linda Duggan</cp:lastModifiedBy>
  <cp:revision>5</cp:revision>
  <dcterms:created xsi:type="dcterms:W3CDTF">2012-12-04T14:44:43Z</dcterms:created>
  <dcterms:modified xsi:type="dcterms:W3CDTF">2015-03-13T12:31:24Z</dcterms:modified>
</cp:coreProperties>
</file>