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04" y="-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165600"/>
            <a:ext cx="4857750" cy="2552192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6742176"/>
            <a:ext cx="4857750" cy="1565451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00288"/>
            <a:ext cx="1488186" cy="36576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9514" y="8400288"/>
            <a:ext cx="2859786" cy="36576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400288"/>
            <a:ext cx="514350" cy="36576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483864" y="2313517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483864" y="5161280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13519"/>
            <a:ext cx="2674620" cy="540808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13517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85800" y="5161280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3483864" y="2313517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3483864" y="5161280"/>
            <a:ext cx="267462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53397"/>
            <a:ext cx="2672954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8" y="491320"/>
            <a:ext cx="2674620" cy="7503331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8" y="3821374"/>
            <a:ext cx="2672954" cy="288422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160" y="2032000"/>
            <a:ext cx="2674620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158" y="3599977"/>
            <a:ext cx="2674620" cy="288422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471771" y="674200"/>
            <a:ext cx="2888194" cy="735503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606595" y="890081"/>
            <a:ext cx="2601498" cy="68329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235057" y="4694398"/>
            <a:ext cx="3066018" cy="4034693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368293" y="4910106"/>
            <a:ext cx="2778082" cy="3596111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27111" y="321675"/>
            <a:ext cx="3066018" cy="4034693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60347" y="537383"/>
            <a:ext cx="2778082" cy="3596111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076" y="2032000"/>
            <a:ext cx="2674620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0074" y="3599977"/>
            <a:ext cx="2674620" cy="288422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6499"/>
            <a:ext cx="5486400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1544462" y="505467"/>
            <a:ext cx="3773495" cy="4591083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571648"/>
            <a:ext cx="5486400" cy="13172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1686118" y="752752"/>
            <a:ext cx="3490183" cy="4096512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6499"/>
            <a:ext cx="5486400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85265" y="155157"/>
            <a:ext cx="2976795" cy="494048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24364" y="406665"/>
            <a:ext cx="2698841" cy="4445647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3124110" y="430854"/>
            <a:ext cx="3594520" cy="4591083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3252365" y="676891"/>
            <a:ext cx="3324645" cy="4096512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568141"/>
            <a:ext cx="5486400" cy="13208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3762" y="601135"/>
            <a:ext cx="634562" cy="714374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1135"/>
            <a:ext cx="4457700" cy="71437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41661" y="4267200"/>
            <a:ext cx="6016337" cy="29464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610" y="5110793"/>
            <a:ext cx="3543300" cy="1613285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610" y="6742545"/>
            <a:ext cx="3543300" cy="1542115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398325"/>
            <a:ext cx="1485900" cy="364067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8398325"/>
            <a:ext cx="2857500" cy="364067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642" y="8416523"/>
            <a:ext cx="514350" cy="353452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926081"/>
            <a:ext cx="5829300" cy="1816100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42688"/>
            <a:ext cx="5829300" cy="1316736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34520" y="2253129"/>
            <a:ext cx="6323477" cy="29464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928471"/>
            <a:ext cx="4000500" cy="1816100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47491"/>
            <a:ext cx="4000500" cy="1310783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581" y="5426405"/>
            <a:ext cx="4154091" cy="154940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490765" y="593573"/>
            <a:ext cx="4062185" cy="484022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643258" y="843509"/>
            <a:ext cx="3757198" cy="4340352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8588" y="6974542"/>
            <a:ext cx="4149719" cy="115345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13519"/>
            <a:ext cx="2674620" cy="540808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3519"/>
            <a:ext cx="2674620" cy="540808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495" y="1892489"/>
            <a:ext cx="2400300" cy="778713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025" y="2899834"/>
            <a:ext cx="2674620" cy="482176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97685" y="1892489"/>
            <a:ext cx="2400300" cy="778713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886" y="2899834"/>
            <a:ext cx="2674620" cy="482176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780" y="2529387"/>
            <a:ext cx="2421731" cy="190500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971" y="2529387"/>
            <a:ext cx="2421731" cy="190500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780" y="2529387"/>
            <a:ext cx="2421731" cy="190500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971" y="2529387"/>
            <a:ext cx="2421731" cy="190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13517"/>
            <a:ext cx="548640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85800" y="5161280"/>
            <a:ext cx="5486400" cy="25603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0984"/>
            <a:ext cx="5485210" cy="1157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13517"/>
            <a:ext cx="5485210" cy="540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47579" y="8419282"/>
            <a:ext cx="971550" cy="353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01289168-F76B-ED48-B952-9D8A11F9967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6956" y="8407729"/>
            <a:ext cx="2788475" cy="3457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1041" y="7301463"/>
            <a:ext cx="1112292" cy="113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05573A4-C20B-6245-BF3C-433B2360F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5501" y="314865"/>
            <a:ext cx="4633542" cy="712237"/>
          </a:xfrm>
        </p:spPr>
        <p:txBody>
          <a:bodyPr/>
          <a:lstStyle/>
          <a:p>
            <a:r>
              <a:rPr lang="en-US" sz="2800" dirty="0" err="1" smtClean="0"/>
              <a:t>Injaz</a:t>
            </a:r>
            <a:r>
              <a:rPr lang="en-US" sz="2800" dirty="0" smtClean="0"/>
              <a:t> 2015-2016 Interest Survey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17525" y="2542296"/>
            <a:ext cx="6021518" cy="1332663"/>
          </a:xfrm>
        </p:spPr>
        <p:txBody>
          <a:bodyPr/>
          <a:lstStyle/>
          <a:p>
            <a:r>
              <a:rPr lang="en-US" dirty="0" smtClean="0"/>
              <a:t>Name: ____________________________</a:t>
            </a:r>
          </a:p>
          <a:p>
            <a:r>
              <a:rPr lang="en-US" dirty="0" smtClean="0"/>
              <a:t>Grade: _____   Email:________________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341967"/>
            <a:ext cx="5653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 for your interest in INJAZ thus far. Please take a minute and fill out this quick survey, and this MUST be turned in to Messrs. Knox and Tavares upon leaving today’s meeting.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17526" y="6014720"/>
          <a:ext cx="6021516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1759"/>
                <a:gridCol w="1088661"/>
                <a:gridCol w="9410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</a:t>
                      </a:r>
                      <a:r>
                        <a:rPr lang="en-US" baseline="0" dirty="0" smtClean="0"/>
                        <a:t>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Sales/Marketing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CEO Admin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IT/Technology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7527" y="3874959"/>
            <a:ext cx="60215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the table below, please consider the following information when filling it out. The CEO and department heads need to know two things: what you want to do, and what you may be good at. Sometimes those are not necessarily the same. When filling out the table, rank the skills and interests from 1 meaning most interested or skilled to 7 for least interested or skilled. Thank you.</a:t>
            </a:r>
            <a:endParaRPr lang="en-US" dirty="0"/>
          </a:p>
        </p:txBody>
      </p:sp>
      <p:pic>
        <p:nvPicPr>
          <p:cNvPr id="10" name="Picture 9" descr="CACLogoTitle.jpg"/>
          <p:cNvPicPr>
            <a:picLocks noChangeAspect="1"/>
          </p:cNvPicPr>
          <p:nvPr/>
        </p:nvPicPr>
        <p:blipFill>
          <a:blip r:embed="rId2">
            <a:alphaModFix amt="74000"/>
          </a:blip>
          <a:stretch>
            <a:fillRect/>
          </a:stretch>
        </p:blipFill>
        <p:spPr>
          <a:xfrm>
            <a:off x="317525" y="314865"/>
            <a:ext cx="1387976" cy="102710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56</TotalTime>
  <Words>148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Inkwell</vt:lpstr>
      <vt:lpstr>Injaz 2015-2016 Interest Survey </vt:lpstr>
    </vt:vector>
  </TitlesOfParts>
  <Company>CAC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Injaz 2013-2014 Interest Survey </dc:title>
  <dc:creator>Cairo American College</dc:creator>
  <cp:lastModifiedBy>CAC</cp:lastModifiedBy>
  <cp:revision>3</cp:revision>
  <dcterms:created xsi:type="dcterms:W3CDTF">2015-10-13T09:37:27Z</dcterms:created>
  <dcterms:modified xsi:type="dcterms:W3CDTF">2015-10-13T09:38:00Z</dcterms:modified>
</cp:coreProperties>
</file>