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4"/>
  </p:notesMasterIdLst>
  <p:sldIdLst>
    <p:sldId id="259" r:id="rId2"/>
    <p:sldId id="257" r:id="rId3"/>
    <p:sldId id="258" r:id="rId4"/>
    <p:sldId id="260" r:id="rId5"/>
    <p:sldId id="261" r:id="rId6"/>
    <p:sldId id="262" r:id="rId7"/>
    <p:sldId id="267" r:id="rId8"/>
    <p:sldId id="264" r:id="rId9"/>
    <p:sldId id="266" r:id="rId10"/>
    <p:sldId id="268" r:id="rId11"/>
    <p:sldId id="265" r:id="rId12"/>
    <p:sldId id="263" r:id="rId13"/>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72" d="100"/>
          <a:sy n="72" d="100"/>
        </p:scale>
        <p:origin x="-35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7A3C28B-FD2B-494E-967A-AB447DEC87BB}" type="datetimeFigureOut">
              <a:rPr lang="ar-EG" smtClean="0"/>
              <a:t>24/08/1439</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1FBC8B2-CDE2-48CF-A340-49BB5518BAE4}" type="slidenum">
              <a:rPr lang="ar-EG" smtClean="0"/>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dirty="0"/>
          </a:p>
        </p:txBody>
      </p:sp>
      <p:sp>
        <p:nvSpPr>
          <p:cNvPr id="4" name="Slide Number Placeholder 3"/>
          <p:cNvSpPr>
            <a:spLocks noGrp="1"/>
          </p:cNvSpPr>
          <p:nvPr>
            <p:ph type="sldNum" sz="quarter" idx="10"/>
          </p:nvPr>
        </p:nvSpPr>
        <p:spPr/>
        <p:txBody>
          <a:bodyPr/>
          <a:lstStyle/>
          <a:p>
            <a:fld id="{01FBC8B2-CDE2-48CF-A340-49BB5518BAE4}" type="slidenum">
              <a:rPr lang="ar-EG" smtClean="0"/>
              <a:t>11</a:t>
            </a:fld>
            <a:endParaRPr lang="ar-E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43FC01-4ACE-4871-B3AC-50BA19C621E1}" type="datetimeFigureOut">
              <a:rPr lang="ar-EG" smtClean="0"/>
              <a:pPr/>
              <a:t>24/08/1439</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A872601-BEEF-4A9A-91C0-928A99C65F10}"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A43FC01-4ACE-4871-B3AC-50BA19C621E1}" type="datetimeFigureOut">
              <a:rPr lang="ar-EG" smtClean="0"/>
              <a:pPr/>
              <a:t>24/08/1439</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A872601-BEEF-4A9A-91C0-928A99C65F10}"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428604"/>
            <a:ext cx="7772400" cy="1470025"/>
          </a:xfrm>
        </p:spPr>
        <p:txBody>
          <a:bodyPr/>
          <a:lstStyle/>
          <a:p>
            <a:r>
              <a:rPr lang="ar-EG" dirty="0" smtClean="0"/>
              <a:t>أشكال الكتابة</a:t>
            </a:r>
            <a:endParaRPr lang="ar-EG" dirty="0"/>
          </a:p>
        </p:txBody>
      </p:sp>
      <p:sp>
        <p:nvSpPr>
          <p:cNvPr id="3" name="Subtitle 2"/>
          <p:cNvSpPr>
            <a:spLocks noGrp="1"/>
          </p:cNvSpPr>
          <p:nvPr>
            <p:ph type="subTitle" idx="1"/>
          </p:nvPr>
        </p:nvSpPr>
        <p:spPr>
          <a:xfrm>
            <a:off x="1371600" y="1785926"/>
            <a:ext cx="6400800" cy="4786346"/>
          </a:xfrm>
        </p:spPr>
        <p:txBody>
          <a:bodyPr/>
          <a:lstStyle/>
          <a:p>
            <a:pPr algn="r"/>
            <a:r>
              <a:rPr lang="ar-EG" dirty="0" smtClean="0">
                <a:solidFill>
                  <a:schemeClr val="tx1"/>
                </a:solidFill>
              </a:rPr>
              <a:t>1- المقال</a:t>
            </a:r>
          </a:p>
          <a:p>
            <a:pPr algn="r"/>
            <a:r>
              <a:rPr lang="ar-EG" dirty="0" smtClean="0">
                <a:solidFill>
                  <a:schemeClr val="tx1"/>
                </a:solidFill>
              </a:rPr>
              <a:t>2- الرسالة</a:t>
            </a:r>
          </a:p>
          <a:p>
            <a:pPr algn="r"/>
            <a:r>
              <a:rPr lang="ar-EG" dirty="0" smtClean="0">
                <a:solidFill>
                  <a:schemeClr val="tx1"/>
                </a:solidFill>
              </a:rPr>
              <a:t>3- </a:t>
            </a:r>
            <a:r>
              <a:rPr lang="ar-EG" dirty="0" smtClean="0">
                <a:solidFill>
                  <a:schemeClr val="tx1"/>
                </a:solidFill>
              </a:rPr>
              <a:t>المقابلة/ الحوار</a:t>
            </a:r>
            <a:endParaRPr lang="ar-EG" dirty="0" smtClean="0">
              <a:solidFill>
                <a:schemeClr val="tx1"/>
              </a:solidFill>
            </a:endParaRPr>
          </a:p>
          <a:p>
            <a:pPr algn="r"/>
            <a:r>
              <a:rPr lang="ar-EG" dirty="0" smtClean="0">
                <a:solidFill>
                  <a:schemeClr val="tx1"/>
                </a:solidFill>
              </a:rPr>
              <a:t>4- الكلمة / الخطبة</a:t>
            </a:r>
          </a:p>
          <a:p>
            <a:pPr algn="r"/>
            <a:r>
              <a:rPr lang="ar-EG" dirty="0" smtClean="0">
                <a:solidFill>
                  <a:schemeClr val="tx1"/>
                </a:solidFill>
              </a:rPr>
              <a:t>5- المدونة</a:t>
            </a:r>
          </a:p>
          <a:p>
            <a:pPr algn="r"/>
            <a:r>
              <a:rPr lang="ar-EG" dirty="0" smtClean="0">
                <a:solidFill>
                  <a:schemeClr val="tx1"/>
                </a:solidFill>
              </a:rPr>
              <a:t>6- التقرير</a:t>
            </a:r>
          </a:p>
          <a:p>
            <a:pPr algn="r"/>
            <a:r>
              <a:rPr lang="ar-EG" dirty="0" smtClean="0">
                <a:solidFill>
                  <a:schemeClr val="tx1"/>
                </a:solidFill>
              </a:rPr>
              <a:t>7- المذكرات</a:t>
            </a:r>
          </a:p>
          <a:p>
            <a:pPr algn="r"/>
            <a:r>
              <a:rPr lang="ar-EG" dirty="0" smtClean="0">
                <a:solidFill>
                  <a:schemeClr val="tx1"/>
                </a:solidFill>
              </a:rPr>
              <a:t>8- المنشور</a:t>
            </a:r>
            <a:endParaRPr lang="ar-EG"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214290"/>
            <a:ext cx="7772400" cy="1470025"/>
          </a:xfrm>
        </p:spPr>
        <p:txBody>
          <a:bodyPr/>
          <a:lstStyle/>
          <a:p>
            <a:r>
              <a:rPr lang="ar-EG" dirty="0" smtClean="0"/>
              <a:t>شكل المنشور</a:t>
            </a:r>
            <a:endParaRPr lang="ar-EG" dirty="0"/>
          </a:p>
        </p:txBody>
      </p:sp>
      <p:sp>
        <p:nvSpPr>
          <p:cNvPr id="3" name="Subtitle 2"/>
          <p:cNvSpPr>
            <a:spLocks noGrp="1"/>
          </p:cNvSpPr>
          <p:nvPr>
            <p:ph type="subTitle" idx="1"/>
          </p:nvPr>
        </p:nvSpPr>
        <p:spPr>
          <a:xfrm>
            <a:off x="1371600" y="1857364"/>
            <a:ext cx="6400800" cy="3781436"/>
          </a:xfrm>
        </p:spPr>
        <p:txBody>
          <a:bodyPr/>
          <a:lstStyle/>
          <a:p>
            <a:endParaRPr lang="ar-EG" dirty="0"/>
          </a:p>
        </p:txBody>
      </p:sp>
      <p:pic>
        <p:nvPicPr>
          <p:cNvPr id="1026" name="Picture 2" descr="C:\Users\aahmed\Desktop\large_1238468160.jpg"/>
          <p:cNvPicPr>
            <a:picLocks noChangeAspect="1" noChangeArrowheads="1"/>
          </p:cNvPicPr>
          <p:nvPr/>
        </p:nvPicPr>
        <p:blipFill>
          <a:blip r:embed="rId2"/>
          <a:srcRect/>
          <a:stretch>
            <a:fillRect/>
          </a:stretch>
        </p:blipFill>
        <p:spPr bwMode="auto">
          <a:xfrm>
            <a:off x="1785918" y="2000240"/>
            <a:ext cx="5500725" cy="350046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28662" y="214290"/>
            <a:ext cx="7772400" cy="1470025"/>
          </a:xfrm>
        </p:spPr>
        <p:txBody>
          <a:bodyPr/>
          <a:lstStyle/>
          <a:p>
            <a:r>
              <a:rPr lang="ar-EG" dirty="0" smtClean="0"/>
              <a:t>8- المدونة</a:t>
            </a:r>
            <a:endParaRPr lang="ar-EG" dirty="0"/>
          </a:p>
        </p:txBody>
      </p:sp>
      <p:sp>
        <p:nvSpPr>
          <p:cNvPr id="5" name="Subtitle 4"/>
          <p:cNvSpPr>
            <a:spLocks noGrp="1"/>
          </p:cNvSpPr>
          <p:nvPr>
            <p:ph type="subTitle" idx="1"/>
          </p:nvPr>
        </p:nvSpPr>
        <p:spPr>
          <a:xfrm>
            <a:off x="1371600" y="1357298"/>
            <a:ext cx="6400800" cy="5214974"/>
          </a:xfrm>
        </p:spPr>
        <p:txBody>
          <a:bodyPr>
            <a:normAutofit/>
          </a:bodyPr>
          <a:lstStyle/>
          <a:p>
            <a:r>
              <a:rPr lang="ar-EG" b="1" u="sng" dirty="0" smtClean="0">
                <a:solidFill>
                  <a:schemeClr val="tx1"/>
                </a:solidFill>
              </a:rPr>
              <a:t>المكونات:</a:t>
            </a:r>
          </a:p>
          <a:p>
            <a:pPr algn="r"/>
            <a:r>
              <a:rPr lang="ar-EG" sz="3400" dirty="0" smtClean="0">
                <a:solidFill>
                  <a:schemeClr val="tx1"/>
                </a:solidFill>
              </a:rPr>
              <a:t>1- العنوان </a:t>
            </a:r>
          </a:p>
          <a:p>
            <a:pPr algn="r"/>
            <a:r>
              <a:rPr lang="ar-EG" sz="3400" dirty="0" smtClean="0">
                <a:solidFill>
                  <a:schemeClr val="tx1"/>
                </a:solidFill>
              </a:rPr>
              <a:t>2- الملخص: شرح مبسط  للمقال</a:t>
            </a:r>
          </a:p>
          <a:p>
            <a:pPr algn="r"/>
            <a:r>
              <a:rPr lang="ar-EG" sz="3400" dirty="0" smtClean="0">
                <a:solidFill>
                  <a:schemeClr val="tx1"/>
                </a:solidFill>
              </a:rPr>
              <a:t>3- النص: تفاصيل المقال</a:t>
            </a:r>
          </a:p>
          <a:p>
            <a:pPr algn="r"/>
            <a:r>
              <a:rPr lang="ar-EG" sz="3400" dirty="0" smtClean="0">
                <a:solidFill>
                  <a:schemeClr val="tx1"/>
                </a:solidFill>
              </a:rPr>
              <a:t>4- تاريخ المقال</a:t>
            </a:r>
          </a:p>
          <a:p>
            <a:pPr algn="r"/>
            <a:r>
              <a:rPr lang="ar-EG" sz="3400" dirty="0" smtClean="0">
                <a:solidFill>
                  <a:schemeClr val="tx1"/>
                </a:solidFill>
              </a:rPr>
              <a:t>5- التعليقات : ملاحظات يكتبها القراء الذين قرأوا المقال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142852"/>
            <a:ext cx="7772400" cy="1470025"/>
          </a:xfrm>
        </p:spPr>
        <p:txBody>
          <a:bodyPr/>
          <a:lstStyle/>
          <a:p>
            <a:r>
              <a:rPr lang="ar-EG" dirty="0" smtClean="0"/>
              <a:t>شكل  المدونة</a:t>
            </a:r>
            <a:endParaRPr lang="ar-EG" dirty="0"/>
          </a:p>
        </p:txBody>
      </p:sp>
      <p:sp>
        <p:nvSpPr>
          <p:cNvPr id="3" name="Subtitle 2"/>
          <p:cNvSpPr>
            <a:spLocks noGrp="1"/>
          </p:cNvSpPr>
          <p:nvPr>
            <p:ph type="subTitle" idx="1"/>
          </p:nvPr>
        </p:nvSpPr>
        <p:spPr>
          <a:xfrm>
            <a:off x="1371600" y="1285860"/>
            <a:ext cx="6400800" cy="5357850"/>
          </a:xfrm>
        </p:spPr>
        <p:txBody>
          <a:bodyPr/>
          <a:lstStyle/>
          <a:p>
            <a:endParaRPr lang="ar-EG" dirty="0"/>
          </a:p>
        </p:txBody>
      </p:sp>
      <p:pic>
        <p:nvPicPr>
          <p:cNvPr id="2050" name="Picture 2" descr="C:\Users\aahmed\Desktop\arabic blogger templates for free 2.jpg"/>
          <p:cNvPicPr>
            <a:picLocks noChangeAspect="1" noChangeArrowheads="1"/>
          </p:cNvPicPr>
          <p:nvPr/>
        </p:nvPicPr>
        <p:blipFill>
          <a:blip r:embed="rId2"/>
          <a:srcRect/>
          <a:stretch>
            <a:fillRect/>
          </a:stretch>
        </p:blipFill>
        <p:spPr bwMode="auto">
          <a:xfrm>
            <a:off x="1350449" y="1285860"/>
            <a:ext cx="6837637" cy="521497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1- المقال</a:t>
            </a:r>
            <a:endParaRPr lang="ar-EG" dirty="0"/>
          </a:p>
        </p:txBody>
      </p:sp>
      <p:sp>
        <p:nvSpPr>
          <p:cNvPr id="3" name="Content Placeholder 2"/>
          <p:cNvSpPr>
            <a:spLocks noGrp="1"/>
          </p:cNvSpPr>
          <p:nvPr>
            <p:ph idx="1"/>
          </p:nvPr>
        </p:nvSpPr>
        <p:spPr/>
        <p:txBody>
          <a:bodyPr/>
          <a:lstStyle/>
          <a:p>
            <a:pPr algn="ctr"/>
            <a:r>
              <a:rPr lang="ar-EG" b="1" u="sng" dirty="0" smtClean="0"/>
              <a:t>المكونات</a:t>
            </a:r>
            <a:endParaRPr lang="ar-EG" b="1" u="sng" dirty="0" smtClean="0"/>
          </a:p>
          <a:p>
            <a:r>
              <a:rPr lang="ar-EG" dirty="0" smtClean="0"/>
              <a:t>1- المقدمة </a:t>
            </a:r>
          </a:p>
          <a:p>
            <a:r>
              <a:rPr lang="ar-EG" dirty="0" smtClean="0"/>
              <a:t>2- الموضوع </a:t>
            </a:r>
          </a:p>
          <a:p>
            <a:r>
              <a:rPr lang="ar-EG" dirty="0" smtClean="0"/>
              <a:t>3- الخاتمة</a:t>
            </a:r>
          </a:p>
          <a:p>
            <a:r>
              <a:rPr lang="ar-EG" dirty="0" smtClean="0"/>
              <a:t>الزمن : المضارع – الماضي - الأمر</a:t>
            </a:r>
            <a:endParaRPr lang="ar-E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428605"/>
            <a:ext cx="7772400" cy="857256"/>
          </a:xfrm>
        </p:spPr>
        <p:txBody>
          <a:bodyPr/>
          <a:lstStyle/>
          <a:p>
            <a:r>
              <a:rPr lang="ar-EG" dirty="0" smtClean="0"/>
              <a:t>2- الرسالة : </a:t>
            </a:r>
            <a:r>
              <a:rPr lang="ar-EG" sz="3600" dirty="0" smtClean="0"/>
              <a:t>شخصية / رسمية</a:t>
            </a:r>
            <a:endParaRPr lang="ar-EG" sz="3600" dirty="0"/>
          </a:p>
        </p:txBody>
      </p:sp>
      <p:sp>
        <p:nvSpPr>
          <p:cNvPr id="3" name="Subtitle 2"/>
          <p:cNvSpPr>
            <a:spLocks noGrp="1"/>
          </p:cNvSpPr>
          <p:nvPr>
            <p:ph type="subTitle" idx="1"/>
          </p:nvPr>
        </p:nvSpPr>
        <p:spPr>
          <a:xfrm>
            <a:off x="1371600" y="1214422"/>
            <a:ext cx="6400800" cy="5286412"/>
          </a:xfrm>
        </p:spPr>
        <p:txBody>
          <a:bodyPr>
            <a:normAutofit lnSpcReduction="10000"/>
          </a:bodyPr>
          <a:lstStyle/>
          <a:p>
            <a:r>
              <a:rPr lang="ar-EG" sz="2400" b="1" u="sng" dirty="0" smtClean="0">
                <a:solidFill>
                  <a:schemeClr val="tx1"/>
                </a:solidFill>
              </a:rPr>
              <a:t>المكونات:</a:t>
            </a:r>
          </a:p>
          <a:p>
            <a:pPr algn="r"/>
            <a:r>
              <a:rPr lang="ar-EG" sz="2400" dirty="0" smtClean="0">
                <a:solidFill>
                  <a:schemeClr val="tx1"/>
                </a:solidFill>
              </a:rPr>
              <a:t>1- عنوان الرسالة</a:t>
            </a:r>
          </a:p>
          <a:p>
            <a:pPr algn="r"/>
            <a:r>
              <a:rPr lang="ar-EG" sz="2400" dirty="0" smtClean="0">
                <a:solidFill>
                  <a:schemeClr val="tx1"/>
                </a:solidFill>
              </a:rPr>
              <a:t>2- جملة التحية :  </a:t>
            </a:r>
            <a:r>
              <a:rPr lang="ar-EG" sz="2400" dirty="0" smtClean="0">
                <a:solidFill>
                  <a:schemeClr val="tx1"/>
                </a:solidFill>
              </a:rPr>
              <a:t>(شخصية)عزيزي </a:t>
            </a:r>
            <a:r>
              <a:rPr lang="ar-EG" sz="2400" dirty="0" smtClean="0">
                <a:solidFill>
                  <a:schemeClr val="tx1"/>
                </a:solidFill>
              </a:rPr>
              <a:t>../ عزيزتي ../ أعزائي</a:t>
            </a:r>
          </a:p>
          <a:p>
            <a:pPr algn="r"/>
            <a:r>
              <a:rPr lang="ar-EG" sz="2400" dirty="0" smtClean="0">
                <a:solidFill>
                  <a:schemeClr val="tx1"/>
                </a:solidFill>
              </a:rPr>
              <a:t>                  (رسمية) السيد المحترم/ ...... </a:t>
            </a:r>
          </a:p>
          <a:p>
            <a:pPr algn="r"/>
            <a:r>
              <a:rPr lang="ar-EG" sz="2400" dirty="0" smtClean="0">
                <a:solidFill>
                  <a:schemeClr val="tx1"/>
                </a:solidFill>
              </a:rPr>
              <a:t>                             السيدة </a:t>
            </a:r>
            <a:r>
              <a:rPr lang="ar-EG" sz="2400" dirty="0" smtClean="0">
                <a:solidFill>
                  <a:schemeClr val="tx1"/>
                </a:solidFill>
              </a:rPr>
              <a:t>المحترمة/....</a:t>
            </a:r>
          </a:p>
          <a:p>
            <a:pPr algn="r"/>
            <a:r>
              <a:rPr lang="ar-EG" sz="2400" dirty="0" smtClean="0">
                <a:solidFill>
                  <a:schemeClr val="tx1"/>
                </a:solidFill>
              </a:rPr>
              <a:t>                             السادة </a:t>
            </a:r>
            <a:r>
              <a:rPr lang="ar-EG" sz="2400" dirty="0" smtClean="0">
                <a:solidFill>
                  <a:schemeClr val="tx1"/>
                </a:solidFill>
              </a:rPr>
              <a:t>المحترمين/...........</a:t>
            </a:r>
          </a:p>
          <a:p>
            <a:pPr algn="r"/>
            <a:r>
              <a:rPr lang="ar-EG" sz="2400" dirty="0" smtClean="0">
                <a:solidFill>
                  <a:schemeClr val="tx1"/>
                </a:solidFill>
              </a:rPr>
              <a:t>السلام عليكم / صباح الخير / تحية طيبة وبعد...</a:t>
            </a:r>
          </a:p>
          <a:p>
            <a:pPr algn="r"/>
            <a:r>
              <a:rPr lang="ar-EG" sz="2400" dirty="0" smtClean="0">
                <a:solidFill>
                  <a:schemeClr val="tx1"/>
                </a:solidFill>
              </a:rPr>
              <a:t>3- المقدمة</a:t>
            </a:r>
          </a:p>
          <a:p>
            <a:pPr algn="r"/>
            <a:r>
              <a:rPr lang="ar-EG" sz="2400" dirty="0" smtClean="0">
                <a:solidFill>
                  <a:schemeClr val="tx1"/>
                </a:solidFill>
              </a:rPr>
              <a:t>4- موضوع الرسالة</a:t>
            </a:r>
          </a:p>
          <a:p>
            <a:pPr algn="r"/>
            <a:r>
              <a:rPr lang="ar-EG" sz="2400" dirty="0" smtClean="0">
                <a:solidFill>
                  <a:schemeClr val="tx1"/>
                </a:solidFill>
              </a:rPr>
              <a:t>5- جملة الخاتمة </a:t>
            </a:r>
            <a:r>
              <a:rPr lang="ar-EG" sz="2400" dirty="0" smtClean="0">
                <a:solidFill>
                  <a:schemeClr val="tx1"/>
                </a:solidFill>
              </a:rPr>
              <a:t>:(شخصية) </a:t>
            </a:r>
            <a:r>
              <a:rPr lang="ar-EG" sz="2400" dirty="0" smtClean="0">
                <a:solidFill>
                  <a:schemeClr val="tx1"/>
                </a:solidFill>
              </a:rPr>
              <a:t>أراك / أراكم قريبا على خير</a:t>
            </a:r>
          </a:p>
          <a:p>
            <a:pPr algn="r"/>
            <a:r>
              <a:rPr lang="ar-EG" sz="2400" dirty="0">
                <a:solidFill>
                  <a:schemeClr val="tx1"/>
                </a:solidFill>
              </a:rPr>
              <a:t> </a:t>
            </a:r>
            <a:r>
              <a:rPr lang="ar-EG" sz="2400" dirty="0" smtClean="0">
                <a:solidFill>
                  <a:schemeClr val="tx1"/>
                </a:solidFill>
              </a:rPr>
              <a:t>               (رسمية)وتفضلوا بقبول فائق احترامي</a:t>
            </a:r>
          </a:p>
          <a:p>
            <a:pPr algn="r"/>
            <a:r>
              <a:rPr lang="ar-EG" sz="2400" dirty="0" smtClean="0">
                <a:solidFill>
                  <a:schemeClr val="tx1"/>
                </a:solidFill>
              </a:rPr>
              <a:t>6- التوقيع والتاريخ:  مثال : التوقيع</a:t>
            </a:r>
          </a:p>
          <a:p>
            <a:pPr algn="r"/>
            <a:r>
              <a:rPr lang="ar-EG" sz="2400" dirty="0">
                <a:solidFill>
                  <a:schemeClr val="tx1"/>
                </a:solidFill>
              </a:rPr>
              <a:t> </a:t>
            </a:r>
            <a:r>
              <a:rPr lang="ar-EG" sz="2400" dirty="0" smtClean="0">
                <a:solidFill>
                  <a:schemeClr val="tx1"/>
                </a:solidFill>
              </a:rPr>
              <a:t>                                علي أحمد ( 15- 4- 2018)</a:t>
            </a:r>
            <a:endParaRPr lang="ar-EG" sz="24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3- المقابلة / الحوار</a:t>
            </a:r>
            <a:endParaRPr lang="ar-EG" dirty="0"/>
          </a:p>
        </p:txBody>
      </p:sp>
      <p:sp>
        <p:nvSpPr>
          <p:cNvPr id="3" name="Content Placeholder 2"/>
          <p:cNvSpPr>
            <a:spLocks noGrp="1"/>
          </p:cNvSpPr>
          <p:nvPr>
            <p:ph idx="1"/>
          </p:nvPr>
        </p:nvSpPr>
        <p:spPr/>
        <p:txBody>
          <a:bodyPr/>
          <a:lstStyle/>
          <a:p>
            <a:pPr algn="ctr"/>
            <a:r>
              <a:rPr lang="ar-EG" b="1" u="sng" dirty="0" smtClean="0"/>
              <a:t>المكونات:</a:t>
            </a:r>
          </a:p>
          <a:p>
            <a:r>
              <a:rPr lang="ar-EG" dirty="0" smtClean="0"/>
              <a:t>1- المقدمة</a:t>
            </a:r>
          </a:p>
          <a:p>
            <a:r>
              <a:rPr lang="ar-EG" dirty="0" smtClean="0"/>
              <a:t>2- نص الحوار:</a:t>
            </a:r>
          </a:p>
          <a:p>
            <a:r>
              <a:rPr lang="ar-EG" dirty="0" smtClean="0"/>
              <a:t>المحاور 1:..............................؟(سؤال)</a:t>
            </a:r>
          </a:p>
          <a:p>
            <a:r>
              <a:rPr lang="ar-EG" dirty="0" smtClean="0"/>
              <a:t>المحاور2: ............................... ( إجابة)</a:t>
            </a:r>
            <a:endParaRPr lang="ar-E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428604"/>
            <a:ext cx="7772400" cy="1470025"/>
          </a:xfrm>
        </p:spPr>
        <p:txBody>
          <a:bodyPr/>
          <a:lstStyle/>
          <a:p>
            <a:r>
              <a:rPr lang="ar-EG" dirty="0" smtClean="0"/>
              <a:t>4- الكلمة </a:t>
            </a:r>
            <a:r>
              <a:rPr lang="ar-EG" dirty="0" smtClean="0"/>
              <a:t>/ الخطبة</a:t>
            </a:r>
            <a:endParaRPr lang="ar-EG" dirty="0"/>
          </a:p>
        </p:txBody>
      </p:sp>
      <p:sp>
        <p:nvSpPr>
          <p:cNvPr id="3" name="Subtitle 2"/>
          <p:cNvSpPr>
            <a:spLocks noGrp="1"/>
          </p:cNvSpPr>
          <p:nvPr>
            <p:ph type="subTitle" idx="1"/>
          </p:nvPr>
        </p:nvSpPr>
        <p:spPr>
          <a:xfrm>
            <a:off x="1371600" y="1857364"/>
            <a:ext cx="6400800" cy="4643470"/>
          </a:xfrm>
        </p:spPr>
        <p:txBody>
          <a:bodyPr>
            <a:normAutofit fontScale="92500" lnSpcReduction="20000"/>
          </a:bodyPr>
          <a:lstStyle/>
          <a:p>
            <a:r>
              <a:rPr lang="ar-EG" sz="2800" b="1" u="sng" dirty="0" smtClean="0">
                <a:solidFill>
                  <a:schemeClr val="tx1"/>
                </a:solidFill>
              </a:rPr>
              <a:t>المكونات:</a:t>
            </a:r>
          </a:p>
          <a:p>
            <a:r>
              <a:rPr lang="ar-EG" sz="2800" dirty="0" smtClean="0">
                <a:solidFill>
                  <a:schemeClr val="tx1"/>
                </a:solidFill>
              </a:rPr>
              <a:t>1- التحية : أعزائي الطلاب / المسؤولين / المواطنين</a:t>
            </a:r>
          </a:p>
          <a:p>
            <a:r>
              <a:rPr lang="ar-EG" sz="2800" dirty="0" smtClean="0">
                <a:solidFill>
                  <a:schemeClr val="tx1"/>
                </a:solidFill>
              </a:rPr>
              <a:t>تحية طيبة وبعد ..</a:t>
            </a:r>
          </a:p>
          <a:p>
            <a:pPr algn="r"/>
            <a:r>
              <a:rPr lang="ar-EG" sz="2800" dirty="0" smtClean="0">
                <a:solidFill>
                  <a:schemeClr val="tx1"/>
                </a:solidFill>
              </a:rPr>
              <a:t>2- المقدمة :  موضوع الكلمة / الخطبة</a:t>
            </a:r>
          </a:p>
          <a:p>
            <a:pPr algn="r"/>
            <a:r>
              <a:rPr lang="ar-EG" sz="2800" dirty="0" smtClean="0">
                <a:solidFill>
                  <a:schemeClr val="tx1"/>
                </a:solidFill>
              </a:rPr>
              <a:t>3- نص الكلمة/ الخطبة</a:t>
            </a:r>
          </a:p>
          <a:p>
            <a:pPr algn="r"/>
            <a:r>
              <a:rPr lang="ar-EG" sz="2800" dirty="0">
                <a:solidFill>
                  <a:schemeClr val="tx1"/>
                </a:solidFill>
              </a:rPr>
              <a:t> </a:t>
            </a:r>
            <a:r>
              <a:rPr lang="ar-EG" sz="2800" dirty="0" smtClean="0">
                <a:solidFill>
                  <a:schemeClr val="tx1"/>
                </a:solidFill>
              </a:rPr>
              <a:t>                       </a:t>
            </a:r>
          </a:p>
          <a:p>
            <a:pPr algn="r"/>
            <a:r>
              <a:rPr lang="ar-EG" sz="2800" dirty="0" smtClean="0">
                <a:solidFill>
                  <a:schemeClr val="tx1"/>
                </a:solidFill>
              </a:rPr>
              <a:t>4- جملة الختام : ” شكرا لكم على حسن استماعكم ...</a:t>
            </a:r>
          </a:p>
          <a:p>
            <a:pPr algn="r"/>
            <a:r>
              <a:rPr lang="ar-EG" sz="2800" dirty="0">
                <a:solidFill>
                  <a:schemeClr val="tx1"/>
                </a:solidFill>
              </a:rPr>
              <a:t> </a:t>
            </a:r>
            <a:r>
              <a:rPr lang="ar-EG" sz="2800" dirty="0" smtClean="0">
                <a:solidFill>
                  <a:schemeClr val="tx1"/>
                </a:solidFill>
              </a:rPr>
              <a:t>                   شكرا على حضوركم</a:t>
            </a:r>
          </a:p>
          <a:p>
            <a:pPr algn="r"/>
            <a:r>
              <a:rPr lang="ar-EG" sz="2800" dirty="0">
                <a:solidFill>
                  <a:schemeClr val="tx1"/>
                </a:solidFill>
              </a:rPr>
              <a:t> </a:t>
            </a:r>
            <a:r>
              <a:rPr lang="ar-EG" sz="2800" dirty="0" smtClean="0">
                <a:solidFill>
                  <a:schemeClr val="tx1"/>
                </a:solidFill>
              </a:rPr>
              <a:t>                   أتمنى أن أكون قد أفدتكم</a:t>
            </a:r>
          </a:p>
          <a:p>
            <a:pPr algn="r"/>
            <a:r>
              <a:rPr lang="ar-EG" sz="2800" dirty="0" smtClean="0">
                <a:solidFill>
                  <a:schemeClr val="tx1"/>
                </a:solidFill>
              </a:rPr>
              <a:t>وإلى اللقاء</a:t>
            </a:r>
          </a:p>
          <a:p>
            <a:pPr algn="r"/>
            <a:r>
              <a:rPr lang="ar-EG" sz="2800" dirty="0" smtClean="0">
                <a:solidFill>
                  <a:schemeClr val="tx1"/>
                </a:solidFill>
              </a:rPr>
              <a:t>والسلام عليكم ورحمة الله</a:t>
            </a:r>
            <a:endParaRPr lang="ar-EG" sz="28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357167"/>
            <a:ext cx="7772400" cy="928694"/>
          </a:xfrm>
        </p:spPr>
        <p:txBody>
          <a:bodyPr/>
          <a:lstStyle/>
          <a:p>
            <a:r>
              <a:rPr lang="ar-EG" dirty="0" smtClean="0"/>
              <a:t>5- التقرير </a:t>
            </a:r>
            <a:endParaRPr lang="ar-EG" dirty="0"/>
          </a:p>
        </p:txBody>
      </p:sp>
      <p:sp>
        <p:nvSpPr>
          <p:cNvPr id="3" name="Subtitle 2"/>
          <p:cNvSpPr>
            <a:spLocks noGrp="1"/>
          </p:cNvSpPr>
          <p:nvPr>
            <p:ph type="subTitle" idx="1"/>
          </p:nvPr>
        </p:nvSpPr>
        <p:spPr>
          <a:xfrm>
            <a:off x="1357290" y="1357298"/>
            <a:ext cx="6400800" cy="5214974"/>
          </a:xfrm>
        </p:spPr>
        <p:txBody>
          <a:bodyPr>
            <a:normAutofit lnSpcReduction="10000"/>
          </a:bodyPr>
          <a:lstStyle/>
          <a:p>
            <a:r>
              <a:rPr lang="ar-EG" sz="3000" b="1" u="sng" dirty="0" smtClean="0">
                <a:solidFill>
                  <a:schemeClr val="tx1"/>
                </a:solidFill>
              </a:rPr>
              <a:t>المكونات </a:t>
            </a:r>
          </a:p>
          <a:p>
            <a:pPr algn="r"/>
            <a:r>
              <a:rPr lang="ar-EG" sz="3000" dirty="0" smtClean="0">
                <a:solidFill>
                  <a:schemeClr val="tx1"/>
                </a:solidFill>
              </a:rPr>
              <a:t>1- العنوان</a:t>
            </a:r>
          </a:p>
          <a:p>
            <a:pPr algn="r"/>
            <a:r>
              <a:rPr lang="ar-EG" sz="3000" dirty="0" smtClean="0">
                <a:solidFill>
                  <a:schemeClr val="tx1"/>
                </a:solidFill>
              </a:rPr>
              <a:t>2- المقدمة : إلى من يوجه التقرير ؟(اسمه/ اسمها)</a:t>
            </a:r>
          </a:p>
          <a:p>
            <a:pPr algn="r"/>
            <a:r>
              <a:rPr lang="ar-EG" sz="3000" dirty="0" smtClean="0">
                <a:solidFill>
                  <a:schemeClr val="tx1"/>
                </a:solidFill>
              </a:rPr>
              <a:t>3- نص التقرير: زمن الحدث</a:t>
            </a:r>
          </a:p>
          <a:p>
            <a:pPr algn="r"/>
            <a:r>
              <a:rPr lang="ar-EG" sz="3000" dirty="0">
                <a:solidFill>
                  <a:schemeClr val="tx1"/>
                </a:solidFill>
              </a:rPr>
              <a:t> </a:t>
            </a:r>
            <a:r>
              <a:rPr lang="ar-EG" sz="3000" dirty="0" smtClean="0">
                <a:solidFill>
                  <a:schemeClr val="tx1"/>
                </a:solidFill>
              </a:rPr>
              <a:t>                   مكان الحدث</a:t>
            </a:r>
          </a:p>
          <a:p>
            <a:pPr algn="r"/>
            <a:r>
              <a:rPr lang="ar-EG" sz="3000" dirty="0">
                <a:solidFill>
                  <a:schemeClr val="tx1"/>
                </a:solidFill>
              </a:rPr>
              <a:t> </a:t>
            </a:r>
            <a:r>
              <a:rPr lang="ar-EG" sz="3000" dirty="0" smtClean="0">
                <a:solidFill>
                  <a:schemeClr val="tx1"/>
                </a:solidFill>
              </a:rPr>
              <a:t>                   ملخص الموضوع</a:t>
            </a:r>
          </a:p>
          <a:p>
            <a:pPr algn="r"/>
            <a:r>
              <a:rPr lang="ar-EG" sz="3000" dirty="0" smtClean="0">
                <a:solidFill>
                  <a:schemeClr val="tx1"/>
                </a:solidFill>
              </a:rPr>
              <a:t>4- النتائج والتوصيات</a:t>
            </a:r>
          </a:p>
          <a:p>
            <a:pPr algn="r"/>
            <a:r>
              <a:rPr lang="ar-EG" sz="3000" dirty="0" smtClean="0">
                <a:solidFill>
                  <a:schemeClr val="tx1"/>
                </a:solidFill>
              </a:rPr>
              <a:t>5- التوقيع : اسم كاتب التقرير والتاريخ</a:t>
            </a:r>
          </a:p>
          <a:p>
            <a:pPr algn="r"/>
            <a:r>
              <a:rPr lang="ar-EG" sz="3000" dirty="0">
                <a:solidFill>
                  <a:schemeClr val="tx1"/>
                </a:solidFill>
              </a:rPr>
              <a:t> </a:t>
            </a:r>
            <a:r>
              <a:rPr lang="ar-EG" sz="3000" dirty="0" smtClean="0">
                <a:solidFill>
                  <a:schemeClr val="tx1"/>
                </a:solidFill>
              </a:rPr>
              <a:t>             مقدم التقرير: عادل سليم</a:t>
            </a:r>
          </a:p>
          <a:p>
            <a:pPr algn="r"/>
            <a:r>
              <a:rPr lang="ar-EG" sz="3000" dirty="0">
                <a:solidFill>
                  <a:schemeClr val="tx1"/>
                </a:solidFill>
              </a:rPr>
              <a:t> </a:t>
            </a:r>
            <a:r>
              <a:rPr lang="ar-EG" sz="3000" dirty="0" smtClean="0">
                <a:solidFill>
                  <a:schemeClr val="tx1"/>
                </a:solidFill>
              </a:rPr>
              <a:t>                            15/ 4/ 2018</a:t>
            </a:r>
          </a:p>
          <a:p>
            <a:pPr algn="r"/>
            <a:endParaRPr lang="ar-EG"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214290"/>
            <a:ext cx="7772400" cy="1470025"/>
          </a:xfrm>
        </p:spPr>
        <p:txBody>
          <a:bodyPr/>
          <a:lstStyle/>
          <a:p>
            <a:r>
              <a:rPr lang="ar-EG" dirty="0" smtClean="0"/>
              <a:t>نموذج تقرير</a:t>
            </a:r>
            <a:endParaRPr lang="ar-EG" dirty="0"/>
          </a:p>
        </p:txBody>
      </p:sp>
      <p:sp>
        <p:nvSpPr>
          <p:cNvPr id="3" name="Subtitle 2"/>
          <p:cNvSpPr>
            <a:spLocks noGrp="1"/>
          </p:cNvSpPr>
          <p:nvPr>
            <p:ph type="subTitle" idx="1"/>
          </p:nvPr>
        </p:nvSpPr>
        <p:spPr>
          <a:xfrm>
            <a:off x="1285852" y="1571612"/>
            <a:ext cx="6400800" cy="5643602"/>
          </a:xfrm>
        </p:spPr>
        <p:txBody>
          <a:bodyPr>
            <a:normAutofit fontScale="40000" lnSpcReduction="20000"/>
          </a:bodyPr>
          <a:lstStyle/>
          <a:p>
            <a:pPr algn="r"/>
            <a:r>
              <a:rPr lang="ar-EG" sz="4500" dirty="0" smtClean="0">
                <a:solidFill>
                  <a:schemeClr val="tx1"/>
                </a:solidFill>
              </a:rPr>
              <a:t>                      تقرير بعنوان : رحلة إلى المركز العلمي</a:t>
            </a:r>
            <a:br>
              <a:rPr lang="ar-EG" sz="4500" dirty="0" smtClean="0">
                <a:solidFill>
                  <a:schemeClr val="tx1"/>
                </a:solidFill>
              </a:rPr>
            </a:br>
            <a:r>
              <a:rPr lang="ar-EG" sz="4500" dirty="0" smtClean="0">
                <a:solidFill>
                  <a:schemeClr val="tx1"/>
                </a:solidFill>
              </a:rPr>
              <a:t/>
            </a:r>
            <a:br>
              <a:rPr lang="ar-EG" sz="4500" dirty="0" smtClean="0">
                <a:solidFill>
                  <a:schemeClr val="tx1"/>
                </a:solidFill>
              </a:rPr>
            </a:br>
            <a:r>
              <a:rPr lang="ar-EG" sz="4500" dirty="0" smtClean="0">
                <a:solidFill>
                  <a:schemeClr val="tx1"/>
                </a:solidFill>
              </a:rPr>
              <a:t>في يوم الثلاثاء الموافق 18 /5/2010م ,قمت أنا وطالبات الصف العاشر بأمر من الإدارة الموقرة برحلة إلى زيارة المركز العلمي ,وقد ذهبنا بباص المدرسة في تمام الساعة التاسعة والنصف , واصطحبتنا مدرستا البدنية والإسلامية .</a:t>
            </a:r>
            <a:br>
              <a:rPr lang="ar-EG" sz="4500" dirty="0" smtClean="0">
                <a:solidFill>
                  <a:schemeClr val="tx1"/>
                </a:solidFill>
              </a:rPr>
            </a:br>
            <a:r>
              <a:rPr lang="ar-EG" sz="4500" dirty="0" smtClean="0">
                <a:solidFill>
                  <a:schemeClr val="tx1"/>
                </a:solidFill>
              </a:rPr>
              <a:t>توجهنا إلى هناك ووصلنا في تمام العاشرة والربع ,وبدأنا بدخول قاعة الأكواريوم ,وشاهدنا هناك الكثير من الكائنات الحية والمخلوقات العجيبة التي تذهل العقل الإنساني ,فهي تدل على عظمة الخالق عز وجل وجميل صنعه . </a:t>
            </a:r>
            <a:br>
              <a:rPr lang="ar-EG" sz="4500" dirty="0" smtClean="0">
                <a:solidFill>
                  <a:schemeClr val="tx1"/>
                </a:solidFill>
              </a:rPr>
            </a:br>
            <a:r>
              <a:rPr lang="ar-EG" sz="4500" dirty="0" smtClean="0">
                <a:solidFill>
                  <a:schemeClr val="tx1"/>
                </a:solidFill>
              </a:rPr>
              <a:t>لقد رأينا كائنات جوية وبرية وبحرية , ولكن البحرية هي من شدت انتباهي مثل سمك السلمون , وأسماك القرش الضخمة , ورأينا أيضا بعض الأحياء المائية مثل نجم البحر , وقناديل البحر المضيئة , والأصداف المترسبة في قاع البحر . وانتهينا من تلك المشاهدة الممتعة المتأملة وانتقلنا بعضها لتناول وجبة الفطور .</a:t>
            </a:r>
            <a:br>
              <a:rPr lang="ar-EG" sz="4500" dirty="0" smtClean="0">
                <a:solidFill>
                  <a:schemeClr val="tx1"/>
                </a:solidFill>
              </a:rPr>
            </a:br>
            <a:r>
              <a:rPr lang="ar-EG" sz="4500" dirty="0" smtClean="0">
                <a:solidFill>
                  <a:schemeClr val="tx1"/>
                </a:solidFill>
              </a:rPr>
              <a:t>في الختام , اقترح على المسئولين عن هذا المركز ببناء صالة ألعاب للأطفال وصالة للتزلج , وأشكر إدارة المدرسة على هذه الرحلة الممتعة والمفيدة في آن واحد , وأتمنى منهن في المرة القادمة أن يزدن عدد المرافقات من المدرسات لترسيخ النظام وتهدئة الطالبات بشكل أكثر .</a:t>
            </a:r>
            <a:br>
              <a:rPr lang="ar-EG" sz="4500" dirty="0" smtClean="0">
                <a:solidFill>
                  <a:schemeClr val="tx1"/>
                </a:solidFill>
              </a:rPr>
            </a:br>
            <a:r>
              <a:rPr lang="ar-EG" sz="4500" dirty="0" smtClean="0">
                <a:solidFill>
                  <a:schemeClr val="tx1"/>
                </a:solidFill>
              </a:rPr>
              <a:t/>
            </a:r>
            <a:br>
              <a:rPr lang="ar-EG" sz="4500" dirty="0" smtClean="0">
                <a:solidFill>
                  <a:schemeClr val="tx1"/>
                </a:solidFill>
              </a:rPr>
            </a:br>
            <a:r>
              <a:rPr lang="ar-EG" sz="4500" dirty="0" smtClean="0">
                <a:solidFill>
                  <a:schemeClr val="tx1"/>
                </a:solidFill>
              </a:rPr>
              <a:t/>
            </a:r>
            <a:br>
              <a:rPr lang="ar-EG" sz="4500" dirty="0" smtClean="0">
                <a:solidFill>
                  <a:schemeClr val="tx1"/>
                </a:solidFill>
              </a:rPr>
            </a:br>
            <a:r>
              <a:rPr lang="ar-EG" sz="4500" dirty="0" smtClean="0">
                <a:solidFill>
                  <a:schemeClr val="tx1"/>
                </a:solidFill>
              </a:rPr>
              <a:t>المحرر : زاهرة حبيب كرانات .</a:t>
            </a:r>
            <a:br>
              <a:rPr lang="ar-EG" sz="4500" dirty="0" smtClean="0">
                <a:solidFill>
                  <a:schemeClr val="tx1"/>
                </a:solidFill>
              </a:rPr>
            </a:br>
            <a:r>
              <a:rPr lang="ar-EG" sz="4500" dirty="0" smtClean="0">
                <a:solidFill>
                  <a:schemeClr val="tx1"/>
                </a:solidFill>
              </a:rPr>
              <a:t>حرر في : 23/مارس /2011م</a:t>
            </a:r>
          </a:p>
          <a:p>
            <a:pPr algn="r"/>
            <a:r>
              <a:rPr lang="ar-EG" sz="4500" dirty="0" smtClean="0">
                <a:solidFill>
                  <a:schemeClr val="tx1"/>
                </a:solidFill>
              </a:rPr>
              <a:t>[</a:t>
            </a:r>
            <a:endParaRPr lang="en-US" sz="4500" dirty="0" smtClean="0">
              <a:solidFill>
                <a:schemeClr val="tx1"/>
              </a:solidFill>
            </a:endParaRPr>
          </a:p>
          <a:p>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285728"/>
            <a:ext cx="7772400" cy="1470025"/>
          </a:xfrm>
        </p:spPr>
        <p:txBody>
          <a:bodyPr/>
          <a:lstStyle/>
          <a:p>
            <a:r>
              <a:rPr lang="ar-EG" dirty="0" smtClean="0"/>
              <a:t>6- المذكرات</a:t>
            </a:r>
            <a:endParaRPr lang="ar-EG" dirty="0"/>
          </a:p>
        </p:txBody>
      </p:sp>
      <p:sp>
        <p:nvSpPr>
          <p:cNvPr id="3" name="Subtitle 2"/>
          <p:cNvSpPr>
            <a:spLocks noGrp="1"/>
          </p:cNvSpPr>
          <p:nvPr>
            <p:ph type="subTitle" idx="1"/>
          </p:nvPr>
        </p:nvSpPr>
        <p:spPr>
          <a:xfrm>
            <a:off x="1371600" y="1643050"/>
            <a:ext cx="6400800" cy="3995750"/>
          </a:xfrm>
        </p:spPr>
        <p:txBody>
          <a:bodyPr/>
          <a:lstStyle/>
          <a:p>
            <a:r>
              <a:rPr lang="ar-EG" b="1" u="sng" dirty="0" smtClean="0">
                <a:solidFill>
                  <a:schemeClr val="tx1"/>
                </a:solidFill>
              </a:rPr>
              <a:t>المكونات</a:t>
            </a:r>
          </a:p>
          <a:p>
            <a:pPr algn="r"/>
            <a:r>
              <a:rPr lang="ar-EG" dirty="0" smtClean="0">
                <a:solidFill>
                  <a:schemeClr val="tx1"/>
                </a:solidFill>
              </a:rPr>
              <a:t>1- التاريخ </a:t>
            </a:r>
          </a:p>
          <a:p>
            <a:pPr algn="r"/>
            <a:r>
              <a:rPr lang="ar-EG" dirty="0" smtClean="0">
                <a:solidFill>
                  <a:schemeClr val="tx1"/>
                </a:solidFill>
              </a:rPr>
              <a:t>2- العنوان</a:t>
            </a:r>
          </a:p>
          <a:p>
            <a:pPr algn="r"/>
            <a:r>
              <a:rPr lang="ar-EG" dirty="0" smtClean="0">
                <a:solidFill>
                  <a:schemeClr val="tx1"/>
                </a:solidFill>
              </a:rPr>
              <a:t>3- الموضوع : الكتابة تكون عن النفس بصيغة ضمير المتكلم : </a:t>
            </a:r>
          </a:p>
          <a:p>
            <a:pPr algn="r"/>
            <a:r>
              <a:rPr lang="ar-EG" dirty="0" smtClean="0">
                <a:solidFill>
                  <a:schemeClr val="tx1"/>
                </a:solidFill>
              </a:rPr>
              <a:t>مثال : شاهدت اليوم </a:t>
            </a:r>
            <a:r>
              <a:rPr lang="ar-EG" dirty="0" smtClean="0">
                <a:solidFill>
                  <a:schemeClr val="tx1"/>
                </a:solidFill>
              </a:rPr>
              <a:t>منظرًا </a:t>
            </a:r>
            <a:r>
              <a:rPr lang="ar-EG" dirty="0" smtClean="0">
                <a:solidFill>
                  <a:schemeClr val="tx1"/>
                </a:solidFill>
              </a:rPr>
              <a:t>أثر في نفسيتي </a:t>
            </a:r>
            <a:r>
              <a:rPr lang="ar-EG" dirty="0" smtClean="0">
                <a:solidFill>
                  <a:schemeClr val="tx1"/>
                </a:solidFill>
              </a:rPr>
              <a:t>كثيرًا </a:t>
            </a:r>
            <a:r>
              <a:rPr lang="ar-EG" dirty="0" smtClean="0">
                <a:solidFill>
                  <a:schemeClr val="tx1"/>
                </a:solidFill>
              </a:rPr>
              <a:t>، وذكرني بأشياء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7- المنشور الإعلاني</a:t>
            </a:r>
            <a:endParaRPr lang="ar-EG" dirty="0"/>
          </a:p>
        </p:txBody>
      </p:sp>
      <p:sp>
        <p:nvSpPr>
          <p:cNvPr id="3" name="Content Placeholder 2"/>
          <p:cNvSpPr>
            <a:spLocks noGrp="1"/>
          </p:cNvSpPr>
          <p:nvPr>
            <p:ph idx="1"/>
          </p:nvPr>
        </p:nvSpPr>
        <p:spPr/>
        <p:txBody>
          <a:bodyPr/>
          <a:lstStyle/>
          <a:p>
            <a:pPr algn="ctr"/>
            <a:r>
              <a:rPr lang="ar-EG" b="1" u="sng" dirty="0" smtClean="0"/>
              <a:t>المكونات</a:t>
            </a:r>
          </a:p>
          <a:p>
            <a:r>
              <a:rPr lang="ar-EG" b="1" dirty="0" smtClean="0"/>
              <a:t>اكتب </a:t>
            </a:r>
            <a:r>
              <a:rPr lang="ar-EG" b="1" dirty="0" smtClean="0"/>
              <a:t>عنوانا لاذعا أو سطر عنوان جاذبا</a:t>
            </a:r>
            <a:r>
              <a:rPr lang="ar-EG" b="1" dirty="0" smtClean="0"/>
              <a:t>.</a:t>
            </a:r>
          </a:p>
          <a:p>
            <a:r>
              <a:rPr lang="ar-EG" b="1" dirty="0" smtClean="0"/>
              <a:t>استخدم </a:t>
            </a:r>
            <a:r>
              <a:rPr lang="ar-EG" b="1" dirty="0" smtClean="0"/>
              <a:t>الرسومات </a:t>
            </a:r>
            <a:r>
              <a:rPr lang="ar-EG" b="1" dirty="0" smtClean="0"/>
              <a:t>الملفتة </a:t>
            </a:r>
            <a:r>
              <a:rPr lang="ar-EG" b="1" dirty="0" smtClean="0"/>
              <a:t>للنظر</a:t>
            </a:r>
            <a:r>
              <a:rPr lang="ar-EG" b="1" dirty="0" smtClean="0"/>
              <a:t>.</a:t>
            </a:r>
          </a:p>
          <a:p>
            <a:r>
              <a:rPr lang="ar-EG" b="1" dirty="0" smtClean="0"/>
              <a:t>التركيز على فوائد المنتج أو الخدمة</a:t>
            </a:r>
            <a:r>
              <a:rPr lang="ar-EG" b="1" dirty="0" smtClean="0"/>
              <a:t>.</a:t>
            </a:r>
          </a:p>
          <a:p>
            <a:r>
              <a:rPr lang="ar-EG" b="1" dirty="0" smtClean="0"/>
              <a:t>اذكر دلائل على جودة الخدمة أو المنتج.</a:t>
            </a:r>
          </a:p>
          <a:p>
            <a:r>
              <a:rPr lang="ar-EG" b="1" dirty="0" smtClean="0"/>
              <a:t>اكتب نقاط محددة سهلة الفهم.</a:t>
            </a:r>
            <a:endParaRPr lang="ar-EG"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369</Words>
  <Application>Microsoft Office PowerPoint</Application>
  <PresentationFormat>On-screen Show (4:3)</PresentationFormat>
  <Paragraphs>85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أشكال الكتابة</vt:lpstr>
      <vt:lpstr>1- المقال</vt:lpstr>
      <vt:lpstr>2- الرسالة : شخصية / رسمية</vt:lpstr>
      <vt:lpstr>3- المقابلة / الحوار</vt:lpstr>
      <vt:lpstr>4- الكلمة / الخطبة</vt:lpstr>
      <vt:lpstr>5- التقرير </vt:lpstr>
      <vt:lpstr>نموذج تقرير</vt:lpstr>
      <vt:lpstr>6- المذكرات</vt:lpstr>
      <vt:lpstr>7- المنشور الإعلاني</vt:lpstr>
      <vt:lpstr>شكل المنشور</vt:lpstr>
      <vt:lpstr>8- المدونة</vt:lpstr>
      <vt:lpstr>شكل  المدونة</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أشكال الكتابة</dc:title>
  <dc:creator>aahmed</dc:creator>
  <cp:lastModifiedBy>aahmed</cp:lastModifiedBy>
  <cp:revision>46</cp:revision>
  <dcterms:created xsi:type="dcterms:W3CDTF">2018-04-15T08:58:26Z</dcterms:created>
  <dcterms:modified xsi:type="dcterms:W3CDTF">2018-05-09T08:59:53Z</dcterms:modified>
</cp:coreProperties>
</file>