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65C65-FDC9-6D43-A328-535E9EEB5FB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90A16-2D9E-EB46-9DC4-52AC245332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zcTgrxMzZk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UltraStructure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Inner Life of Cell</a:t>
            </a:r>
            <a:endParaRPr lang="en-US" dirty="0"/>
          </a:p>
        </p:txBody>
      </p:sp>
      <p:pic>
        <p:nvPicPr>
          <p:cNvPr id="4" name="Content Placeholder 3" descr="Screen Shot 2015-11-30 at 10.08.01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393" r="-6393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coli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4227878" cy="3868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1818" y="2366960"/>
            <a:ext cx="6245736" cy="2061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#1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4" y="1616337"/>
            <a:ext cx="7422818" cy="39863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#2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22" y="1417638"/>
            <a:ext cx="6540511" cy="49053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485"/>
          </a:xfrm>
        </p:spPr>
        <p:txBody>
          <a:bodyPr/>
          <a:lstStyle/>
          <a:p>
            <a:r>
              <a:rPr lang="en-US" dirty="0" smtClean="0"/>
              <a:t>Use the book of micrographs to observe and sketch each of the following…</a:t>
            </a:r>
          </a:p>
          <a:p>
            <a:pPr lvl="1"/>
            <a:r>
              <a:rPr lang="en-US" dirty="0" smtClean="0"/>
              <a:t>Chloroplast (page 3)</a:t>
            </a:r>
          </a:p>
          <a:p>
            <a:pPr lvl="1"/>
            <a:r>
              <a:rPr lang="en-US" dirty="0" smtClean="0"/>
              <a:t>Rough Endoplasmic Reticulum (page 5)</a:t>
            </a:r>
          </a:p>
          <a:p>
            <a:pPr lvl="1"/>
            <a:r>
              <a:rPr lang="en-US" dirty="0" smtClean="0"/>
              <a:t>Golgi (page 8)</a:t>
            </a:r>
          </a:p>
          <a:p>
            <a:pPr lvl="1"/>
            <a:r>
              <a:rPr lang="en-US" dirty="0" smtClean="0"/>
              <a:t>Secretion vesicles (page 8/9)</a:t>
            </a:r>
          </a:p>
          <a:p>
            <a:pPr lvl="1"/>
            <a:r>
              <a:rPr lang="en-US" dirty="0" err="1" smtClean="0"/>
              <a:t>Lysosome</a:t>
            </a:r>
            <a:r>
              <a:rPr lang="en-US" dirty="0" smtClean="0"/>
              <a:t> (page 10, Figure (</a:t>
            </a:r>
            <a:r>
              <a:rPr lang="en-US" dirty="0" err="1" smtClean="0"/>
              <a:t>c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Mitochondria (page 12)</a:t>
            </a:r>
          </a:p>
          <a:p>
            <a:pPr lvl="1"/>
            <a:r>
              <a:rPr lang="en-US" dirty="0" smtClean="0"/>
              <a:t>Nucleus (page 16)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organelles and deduce the function of specialized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62" y="1417638"/>
            <a:ext cx="4263420" cy="52085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organelles and deduce the function of specialized 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02" y="1676797"/>
            <a:ext cx="59436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IB Acceptable Prokaryotic Cell with Annotations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5" y="1664666"/>
            <a:ext cx="6467342" cy="43976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101</Words>
  <Application>Microsoft Macintosh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UltraStructure</vt:lpstr>
      <vt:lpstr>Inner Life of Cell</vt:lpstr>
      <vt:lpstr>E. coli</vt:lpstr>
      <vt:lpstr>Eukaryotic Cell #1 </vt:lpstr>
      <vt:lpstr>Eukaryotic Cell #2</vt:lpstr>
      <vt:lpstr>Micrographs</vt:lpstr>
      <vt:lpstr>Identify organelles and deduce the function of specialized cells</vt:lpstr>
      <vt:lpstr>Identify organelles and deduce the function of specialized cells</vt:lpstr>
      <vt:lpstr>IB Acceptable Prokaryotic Cell with Annotations</vt:lpstr>
    </vt:vector>
  </TitlesOfParts>
  <Company>CAC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UltraStructure</dc:title>
  <dc:creator>Cairo American College</dc:creator>
  <cp:lastModifiedBy>Cairo American College</cp:lastModifiedBy>
  <cp:revision>1</cp:revision>
  <dcterms:created xsi:type="dcterms:W3CDTF">2015-11-30T08:01:24Z</dcterms:created>
  <dcterms:modified xsi:type="dcterms:W3CDTF">2015-11-30T08:32:14Z</dcterms:modified>
</cp:coreProperties>
</file>