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3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489EFD-0508-4D5D-A660-4104E6653975}" type="datetimeFigureOut">
              <a:rPr lang="ar-EG" smtClean="0"/>
              <a:pPr/>
              <a:t>25/01/1439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8AB5EC0-976A-4DA5-A1F3-E4CD69645AEA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357166"/>
            <a:ext cx="7772400" cy="1143009"/>
          </a:xfrm>
        </p:spPr>
        <p:txBody>
          <a:bodyPr/>
          <a:lstStyle/>
          <a:p>
            <a:r>
              <a:rPr lang="ar-EG" dirty="0" smtClean="0"/>
              <a:t>أنواع الخبر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43050"/>
            <a:ext cx="6400800" cy="492922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ar-EG" sz="4800" dirty="0" smtClean="0">
                <a:solidFill>
                  <a:schemeClr val="tx1"/>
                </a:solidFill>
              </a:rPr>
              <a:t>1- </a:t>
            </a:r>
            <a:r>
              <a:rPr lang="ar-EG" sz="4800" dirty="0" smtClean="0">
                <a:solidFill>
                  <a:schemeClr val="tx1"/>
                </a:solidFill>
              </a:rPr>
              <a:t>الرياضيُ نشيطٌ.</a:t>
            </a:r>
            <a:endParaRPr lang="ar-EG" sz="4800" dirty="0" smtClean="0">
              <a:solidFill>
                <a:schemeClr val="tx1"/>
              </a:solidFill>
            </a:endParaRPr>
          </a:p>
          <a:p>
            <a:pPr algn="r"/>
            <a:r>
              <a:rPr lang="ar-EG" sz="4800" dirty="0" smtClean="0">
                <a:solidFill>
                  <a:schemeClr val="tx1"/>
                </a:solidFill>
              </a:rPr>
              <a:t>2- </a:t>
            </a:r>
            <a:r>
              <a:rPr lang="ar-EG" sz="4800" dirty="0" smtClean="0">
                <a:solidFill>
                  <a:schemeClr val="tx1"/>
                </a:solidFill>
              </a:rPr>
              <a:t>الرياضيان نشيطان</a:t>
            </a:r>
          </a:p>
          <a:p>
            <a:pPr algn="r"/>
            <a:r>
              <a:rPr lang="ar-EG" sz="4800" dirty="0" smtClean="0">
                <a:solidFill>
                  <a:schemeClr val="tx1"/>
                </a:solidFill>
              </a:rPr>
              <a:t>3- السباحةُ أثرُها عظيمٌ.</a:t>
            </a:r>
            <a:endParaRPr lang="ar-EG" sz="4800" dirty="0" smtClean="0">
              <a:solidFill>
                <a:schemeClr val="tx1"/>
              </a:solidFill>
            </a:endParaRPr>
          </a:p>
          <a:p>
            <a:pPr algn="r"/>
            <a:r>
              <a:rPr lang="ar-EG" sz="4800" dirty="0" smtClean="0">
                <a:solidFill>
                  <a:schemeClr val="tx1"/>
                </a:solidFill>
              </a:rPr>
              <a:t>4- الملعبُ أرضُه واسعةٌ.</a:t>
            </a:r>
          </a:p>
          <a:p>
            <a:pPr algn="r"/>
            <a:r>
              <a:rPr lang="ar-EG" sz="4800" dirty="0" smtClean="0">
                <a:solidFill>
                  <a:schemeClr val="tx1"/>
                </a:solidFill>
              </a:rPr>
              <a:t> 5- الكسلُ يضرُ الجسم.</a:t>
            </a:r>
            <a:endParaRPr lang="ar-EG" sz="4800" dirty="0" smtClean="0">
              <a:solidFill>
                <a:schemeClr val="tx1"/>
              </a:solidFill>
            </a:endParaRPr>
          </a:p>
          <a:p>
            <a:pPr algn="r"/>
            <a:r>
              <a:rPr lang="ar-EG" sz="4800" dirty="0" smtClean="0">
                <a:solidFill>
                  <a:schemeClr val="tx1"/>
                </a:solidFill>
              </a:rPr>
              <a:t>6- اللاعبُ هنأ زميله.</a:t>
            </a:r>
          </a:p>
          <a:p>
            <a:pPr algn="r"/>
            <a:r>
              <a:rPr lang="ar-EG" sz="4800" dirty="0" smtClean="0">
                <a:solidFill>
                  <a:schemeClr val="tx1"/>
                </a:solidFill>
              </a:rPr>
              <a:t>7- الحيويةُ في الرياضة.</a:t>
            </a:r>
            <a:endParaRPr lang="ar-EG" sz="4800" dirty="0" smtClean="0">
              <a:solidFill>
                <a:schemeClr val="tx1"/>
              </a:solidFill>
            </a:endParaRPr>
          </a:p>
          <a:p>
            <a:pPr algn="r"/>
            <a:r>
              <a:rPr lang="ar-EG" sz="4800" dirty="0" smtClean="0">
                <a:solidFill>
                  <a:schemeClr val="tx1"/>
                </a:solidFill>
              </a:rPr>
              <a:t>8- المدرجاتُ حول الملعب.</a:t>
            </a:r>
            <a:endParaRPr lang="ar-EG" sz="4800" dirty="0" smtClean="0">
              <a:solidFill>
                <a:schemeClr val="tx1"/>
              </a:solidFill>
            </a:endParaRPr>
          </a:p>
          <a:p>
            <a:pPr algn="r"/>
            <a:endParaRPr lang="ar-E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57166"/>
            <a:ext cx="7772400" cy="1470025"/>
          </a:xfrm>
        </p:spPr>
        <p:txBody>
          <a:bodyPr/>
          <a:lstStyle/>
          <a:p>
            <a:r>
              <a:rPr lang="ar-EG" dirty="0" smtClean="0"/>
              <a:t>القاعدة</a:t>
            </a:r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2285992"/>
            <a:ext cx="6986614" cy="3995750"/>
          </a:xfrm>
        </p:spPr>
        <p:txBody>
          <a:bodyPr/>
          <a:lstStyle/>
          <a:p>
            <a:pPr algn="r"/>
            <a:r>
              <a:rPr lang="ar-EG" dirty="0" smtClean="0">
                <a:solidFill>
                  <a:schemeClr val="tx1"/>
                </a:solidFill>
              </a:rPr>
              <a:t>الخبر ثلاثة أنواع:</a:t>
            </a:r>
          </a:p>
          <a:p>
            <a:pPr algn="r"/>
            <a:r>
              <a:rPr lang="ar-EG" dirty="0" smtClean="0">
                <a:solidFill>
                  <a:schemeClr val="tx1"/>
                </a:solidFill>
              </a:rPr>
              <a:t>الحبر المفرد : هو ما ليس جملة ولا شبه جملة</a:t>
            </a:r>
          </a:p>
          <a:p>
            <a:pPr algn="r"/>
            <a:r>
              <a:rPr lang="ar-EG" dirty="0" smtClean="0">
                <a:solidFill>
                  <a:schemeClr val="tx1"/>
                </a:solidFill>
              </a:rPr>
              <a:t>الخبر الجملة: وينقسم إلى خبر جملة اسمية وخبر جملة فعلية</a:t>
            </a:r>
          </a:p>
          <a:p>
            <a:pPr algn="r"/>
            <a:r>
              <a:rPr lang="ar-EG" dirty="0" smtClean="0">
                <a:solidFill>
                  <a:schemeClr val="tx1"/>
                </a:solidFill>
              </a:rPr>
              <a:t>الخبر شبه الجملة: وهو الجار والمجرور أو الظرف ( ظرف الزمان وظرف المكان)</a:t>
            </a:r>
            <a:endParaRPr lang="ar-E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81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أنواع الخبر</vt:lpstr>
      <vt:lpstr>القاعدة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aahmed</dc:creator>
  <cp:lastModifiedBy>aahmed</cp:lastModifiedBy>
  <cp:revision>8</cp:revision>
  <dcterms:created xsi:type="dcterms:W3CDTF">2017-02-01T09:44:54Z</dcterms:created>
  <dcterms:modified xsi:type="dcterms:W3CDTF">2017-10-15T07:15:43Z</dcterms:modified>
</cp:coreProperties>
</file>