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6"/>
  </p:notesMasterIdLst>
  <p:sldIdLst>
    <p:sldId id="256" r:id="rId2"/>
    <p:sldId id="352" r:id="rId3"/>
    <p:sldId id="334" r:id="rId4"/>
    <p:sldId id="294" r:id="rId5"/>
    <p:sldId id="296" r:id="rId6"/>
    <p:sldId id="257" r:id="rId7"/>
    <p:sldId id="299" r:id="rId8"/>
    <p:sldId id="300" r:id="rId9"/>
    <p:sldId id="258" r:id="rId10"/>
    <p:sldId id="301" r:id="rId11"/>
    <p:sldId id="302" r:id="rId12"/>
    <p:sldId id="259" r:id="rId13"/>
    <p:sldId id="306" r:id="rId14"/>
    <p:sldId id="260" r:id="rId15"/>
    <p:sldId id="261" r:id="rId16"/>
    <p:sldId id="309" r:id="rId17"/>
    <p:sldId id="274" r:id="rId18"/>
    <p:sldId id="275" r:id="rId19"/>
    <p:sldId id="263" r:id="rId20"/>
    <p:sldId id="315" r:id="rId21"/>
    <p:sldId id="264" r:id="rId22"/>
    <p:sldId id="265" r:id="rId23"/>
    <p:sldId id="266" r:id="rId24"/>
    <p:sldId id="267" r:id="rId25"/>
    <p:sldId id="346" r:id="rId26"/>
    <p:sldId id="268" r:id="rId27"/>
    <p:sldId id="347" r:id="rId28"/>
    <p:sldId id="269" r:id="rId29"/>
    <p:sldId id="348" r:id="rId30"/>
    <p:sldId id="331" r:id="rId31"/>
    <p:sldId id="270" r:id="rId32"/>
    <p:sldId id="272" r:id="rId33"/>
    <p:sldId id="330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758AB-DA8E-4FD0-9950-B089B048E33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AB894A-C0AF-4FA0-BC0E-5BD5E81DCE55}">
      <dgm:prSet/>
      <dgm:spPr/>
      <dgm:t>
        <a:bodyPr/>
        <a:lstStyle/>
        <a:p>
          <a:r>
            <a:rPr lang="en-US"/>
            <a:t>Success of novel at home and abroad was sensational</a:t>
          </a:r>
        </a:p>
      </dgm:t>
    </dgm:pt>
    <dgm:pt modelId="{9FF28ED3-3CA4-4839-832D-BF4648DDB82A}" type="parTrans" cxnId="{B84F7763-5613-4435-AE24-4CCD8B957228}">
      <dgm:prSet/>
      <dgm:spPr/>
      <dgm:t>
        <a:bodyPr/>
        <a:lstStyle/>
        <a:p>
          <a:endParaRPr lang="en-US"/>
        </a:p>
      </dgm:t>
    </dgm:pt>
    <dgm:pt modelId="{22D9FA20-6229-4D6C-9E9C-2401E84C88A6}" type="sibTrans" cxnId="{B84F7763-5613-4435-AE24-4CCD8B957228}">
      <dgm:prSet/>
      <dgm:spPr/>
      <dgm:t>
        <a:bodyPr/>
        <a:lstStyle/>
        <a:p>
          <a:endParaRPr lang="en-US"/>
        </a:p>
      </dgm:t>
    </dgm:pt>
    <dgm:pt modelId="{25668BB4-73D0-4B06-95B2-C2C60279E840}">
      <dgm:prSet/>
      <dgm:spPr/>
      <dgm:t>
        <a:bodyPr/>
        <a:lstStyle/>
        <a:p>
          <a:r>
            <a:rPr lang="en-US"/>
            <a:t>Also lengthy runs on stage in </a:t>
          </a:r>
          <a:r>
            <a:rPr lang="ja-JP"/>
            <a:t>“</a:t>
          </a:r>
          <a:r>
            <a:rPr lang="en-US"/>
            <a:t>Tom shows</a:t>
          </a:r>
          <a:r>
            <a:rPr lang="ja-JP"/>
            <a:t>”</a:t>
          </a:r>
          <a:endParaRPr lang="en-US"/>
        </a:p>
      </dgm:t>
    </dgm:pt>
    <dgm:pt modelId="{73A8D35E-8133-47B9-AD8B-7B74D8E0CEAB}" type="parTrans" cxnId="{159C3B88-05EB-4324-81FA-E92110A28B54}">
      <dgm:prSet/>
      <dgm:spPr/>
      <dgm:t>
        <a:bodyPr/>
        <a:lstStyle/>
        <a:p>
          <a:endParaRPr lang="en-US"/>
        </a:p>
      </dgm:t>
    </dgm:pt>
    <dgm:pt modelId="{558B7163-CFE7-4388-8DA5-E75E61D68823}" type="sibTrans" cxnId="{159C3B88-05EB-4324-81FA-E92110A28B54}">
      <dgm:prSet/>
      <dgm:spPr/>
      <dgm:t>
        <a:bodyPr/>
        <a:lstStyle/>
        <a:p>
          <a:endParaRPr lang="en-US"/>
        </a:p>
      </dgm:t>
    </dgm:pt>
    <dgm:pt modelId="{8A35F043-E4CA-4D5B-8184-5877DBC0B258}">
      <dgm:prSet/>
      <dgm:spPr/>
      <dgm:t>
        <a:bodyPr/>
        <a:lstStyle/>
        <a:p>
          <a:r>
            <a:rPr lang="en-US"/>
            <a:t>No other novel in American history can be compared with it as a political force</a:t>
          </a:r>
        </a:p>
      </dgm:t>
    </dgm:pt>
    <dgm:pt modelId="{28159BB1-8230-4FC9-8870-BAF005ACA196}" type="parTrans" cxnId="{9ED0D8E2-0BB6-4D06-8941-45D99F2DB954}">
      <dgm:prSet/>
      <dgm:spPr/>
      <dgm:t>
        <a:bodyPr/>
        <a:lstStyle/>
        <a:p>
          <a:endParaRPr lang="en-US"/>
        </a:p>
      </dgm:t>
    </dgm:pt>
    <dgm:pt modelId="{0BFFC18B-12B2-4DD0-A126-F8A701751A2C}" type="sibTrans" cxnId="{9ED0D8E2-0BB6-4D06-8941-45D99F2DB954}">
      <dgm:prSet/>
      <dgm:spPr/>
      <dgm:t>
        <a:bodyPr/>
        <a:lstStyle/>
        <a:p>
          <a:endParaRPr lang="en-US"/>
        </a:p>
      </dgm:t>
    </dgm:pt>
    <dgm:pt modelId="{2AB2F56A-602E-488B-A411-17B63E4E30D5}">
      <dgm:prSet/>
      <dgm:spPr/>
      <dgm:t>
        <a:bodyPr/>
        <a:lstStyle/>
        <a:p>
          <a:r>
            <a:rPr lang="en-US" dirty="0"/>
            <a:t>When introduced to President in 1862; Lincoln remarked, </a:t>
          </a:r>
          <a:r>
            <a:rPr lang="ja-JP"/>
            <a:t>“</a:t>
          </a:r>
          <a:r>
            <a:rPr lang="en-US" dirty="0"/>
            <a:t>So you</a:t>
          </a:r>
          <a:r>
            <a:rPr lang="fr-FR" dirty="0"/>
            <a:t>'</a:t>
          </a:r>
          <a:r>
            <a:rPr lang="en-US" dirty="0"/>
            <a:t>re the little woman who wrote the book that made this great war</a:t>
          </a:r>
          <a:r>
            <a:rPr lang="ja-JP"/>
            <a:t>”</a:t>
          </a:r>
          <a:endParaRPr lang="en-US" dirty="0"/>
        </a:p>
      </dgm:t>
    </dgm:pt>
    <dgm:pt modelId="{384D1CA6-9396-4781-966B-A1FBC98B086F}" type="parTrans" cxnId="{7EDCBB56-DE8C-4842-84B4-34F818F8B8B0}">
      <dgm:prSet/>
      <dgm:spPr/>
      <dgm:t>
        <a:bodyPr/>
        <a:lstStyle/>
        <a:p>
          <a:endParaRPr lang="en-US"/>
        </a:p>
      </dgm:t>
    </dgm:pt>
    <dgm:pt modelId="{EC6E46CF-6A55-42EF-B71F-8EC2FD3F6007}" type="sibTrans" cxnId="{7EDCBB56-DE8C-4842-84B4-34F818F8B8B0}">
      <dgm:prSet/>
      <dgm:spPr/>
      <dgm:t>
        <a:bodyPr/>
        <a:lstStyle/>
        <a:p>
          <a:endParaRPr lang="en-US"/>
        </a:p>
      </dgm:t>
    </dgm:pt>
    <dgm:pt modelId="{9831B204-1074-40A6-9ABB-B3E9E0B21516}">
      <dgm:prSet/>
      <dgm:spPr/>
      <dgm:t>
        <a:bodyPr/>
        <a:lstStyle/>
        <a:p>
          <a:r>
            <a:rPr lang="en-US"/>
            <a:t>Stowe never witnessed slavery in Deep South:</a:t>
          </a:r>
        </a:p>
      </dgm:t>
    </dgm:pt>
    <dgm:pt modelId="{1FBA577F-4A36-4C21-8AAF-B42FF274E2C1}" type="parTrans" cxnId="{EAD4D677-BE9B-4B81-8AFF-A0A837A041F1}">
      <dgm:prSet/>
      <dgm:spPr/>
      <dgm:t>
        <a:bodyPr/>
        <a:lstStyle/>
        <a:p>
          <a:endParaRPr lang="en-US"/>
        </a:p>
      </dgm:t>
    </dgm:pt>
    <dgm:pt modelId="{9DCF6BA3-31FF-4766-A123-84F7E4B75B02}" type="sibTrans" cxnId="{EAD4D677-BE9B-4B81-8AFF-A0A837A041F1}">
      <dgm:prSet/>
      <dgm:spPr/>
      <dgm:t>
        <a:bodyPr/>
        <a:lstStyle/>
        <a:p>
          <a:endParaRPr lang="en-US"/>
        </a:p>
      </dgm:t>
    </dgm:pt>
    <dgm:pt modelId="{81B62D84-9255-4C95-84EC-8FD61399403E}">
      <dgm:prSet/>
      <dgm:spPr/>
      <dgm:t>
        <a:bodyPr/>
        <a:lstStyle/>
        <a:p>
          <a:r>
            <a:rPr lang="en-US" dirty="0"/>
            <a:t>Had seen it briefly during visit to Kentucky </a:t>
          </a:r>
        </a:p>
      </dgm:t>
    </dgm:pt>
    <dgm:pt modelId="{339AC000-4858-43E1-89CE-11DE8C0D5CE4}" type="parTrans" cxnId="{35E05161-BD57-40BD-85AF-8245D08C7754}">
      <dgm:prSet/>
      <dgm:spPr/>
      <dgm:t>
        <a:bodyPr/>
        <a:lstStyle/>
        <a:p>
          <a:endParaRPr lang="en-US"/>
        </a:p>
      </dgm:t>
    </dgm:pt>
    <dgm:pt modelId="{82B459BF-1D82-4531-96D5-0348D5E395F6}" type="sibTrans" cxnId="{35E05161-BD57-40BD-85AF-8245D08C7754}">
      <dgm:prSet/>
      <dgm:spPr/>
      <dgm:t>
        <a:bodyPr/>
        <a:lstStyle/>
        <a:p>
          <a:endParaRPr lang="en-US"/>
        </a:p>
      </dgm:t>
    </dgm:pt>
    <dgm:pt modelId="{F3ECF7C0-5006-4EAD-B352-BBFAE3C9B8C5}">
      <dgm:prSet/>
      <dgm:spPr/>
      <dgm:t>
        <a:bodyPr/>
        <a:lstStyle/>
        <a:p>
          <a:r>
            <a:rPr lang="en-US"/>
            <a:t>Lived in Ohio, center of Underground Railroad activity</a:t>
          </a:r>
        </a:p>
      </dgm:t>
    </dgm:pt>
    <dgm:pt modelId="{76783294-D95D-4E45-A3EB-430DB978EC2F}" type="parTrans" cxnId="{9A52DD45-1E5F-4FEE-851C-CA1DFA823BD4}">
      <dgm:prSet/>
      <dgm:spPr/>
      <dgm:t>
        <a:bodyPr/>
        <a:lstStyle/>
        <a:p>
          <a:endParaRPr lang="en-US"/>
        </a:p>
      </dgm:t>
    </dgm:pt>
    <dgm:pt modelId="{5D8BA017-11BD-4CBE-8ADE-E5B0D0850612}" type="sibTrans" cxnId="{9A52DD45-1E5F-4FEE-851C-CA1DFA823BD4}">
      <dgm:prSet/>
      <dgm:spPr/>
      <dgm:t>
        <a:bodyPr/>
        <a:lstStyle/>
        <a:p>
          <a:endParaRPr lang="en-US"/>
        </a:p>
      </dgm:t>
    </dgm:pt>
    <dgm:pt modelId="{B1C80758-5362-4F5A-9909-5A6B0A9A02CE}">
      <dgm:prSet/>
      <dgm:spPr/>
      <dgm:t>
        <a:bodyPr/>
        <a:lstStyle/>
        <a:p>
          <a:r>
            <a:rPr lang="en-US"/>
            <a:t>Uncle Tom:</a:t>
          </a:r>
        </a:p>
      </dgm:t>
    </dgm:pt>
    <dgm:pt modelId="{FF0ED855-11C3-479B-BA7C-3C1860EF57F6}" type="parTrans" cxnId="{004D626C-B77E-4058-9713-D0E8CA9BDE93}">
      <dgm:prSet/>
      <dgm:spPr/>
      <dgm:t>
        <a:bodyPr/>
        <a:lstStyle/>
        <a:p>
          <a:endParaRPr lang="en-US"/>
        </a:p>
      </dgm:t>
    </dgm:pt>
    <dgm:pt modelId="{25E7FA9E-E15D-4AA3-A8DD-F04C1DBE9854}" type="sibTrans" cxnId="{004D626C-B77E-4058-9713-D0E8CA9BDE93}">
      <dgm:prSet/>
      <dgm:spPr/>
      <dgm:t>
        <a:bodyPr/>
        <a:lstStyle/>
        <a:p>
          <a:endParaRPr lang="en-US"/>
        </a:p>
      </dgm:t>
    </dgm:pt>
    <dgm:pt modelId="{352F16DD-804B-408E-B305-0BA58220DE0B}">
      <dgm:prSet/>
      <dgm:spPr/>
      <dgm:t>
        <a:bodyPr/>
        <a:lstStyle/>
        <a:p>
          <a:r>
            <a:rPr lang="en-US" dirty="0"/>
            <a:t>Left endearing and enduring impression on North</a:t>
          </a:r>
        </a:p>
      </dgm:t>
    </dgm:pt>
    <dgm:pt modelId="{E1F83D11-7B90-4631-B6B6-9A26F13513F6}" type="parTrans" cxnId="{45C03F39-DFF5-4101-9AB0-F89D2F08BDEB}">
      <dgm:prSet/>
      <dgm:spPr/>
      <dgm:t>
        <a:bodyPr/>
        <a:lstStyle/>
        <a:p>
          <a:endParaRPr lang="en-US"/>
        </a:p>
      </dgm:t>
    </dgm:pt>
    <dgm:pt modelId="{A2D85BAB-9DE8-4560-861F-D34F3648299C}" type="sibTrans" cxnId="{45C03F39-DFF5-4101-9AB0-F89D2F08BDEB}">
      <dgm:prSet/>
      <dgm:spPr/>
      <dgm:t>
        <a:bodyPr/>
        <a:lstStyle/>
        <a:p>
          <a:endParaRPr lang="en-US"/>
        </a:p>
      </dgm:t>
    </dgm:pt>
    <dgm:pt modelId="{9F589178-A78F-4EAA-B2D0-BE28B0E5A1FB}">
      <dgm:prSet/>
      <dgm:spPr/>
      <dgm:t>
        <a:bodyPr/>
        <a:lstStyle/>
        <a:p>
          <a:r>
            <a:rPr lang="en-US"/>
            <a:t>Many swore they would have nothing to do with  enforcing Fugitive Slave Law</a:t>
          </a:r>
        </a:p>
      </dgm:t>
    </dgm:pt>
    <dgm:pt modelId="{F396BA8B-8F7D-4FC7-BECD-D77C8A1F9C67}" type="parTrans" cxnId="{A22F830F-0877-431D-BB5C-462176E77AB2}">
      <dgm:prSet/>
      <dgm:spPr/>
      <dgm:t>
        <a:bodyPr/>
        <a:lstStyle/>
        <a:p>
          <a:endParaRPr lang="en-US"/>
        </a:p>
      </dgm:t>
    </dgm:pt>
    <dgm:pt modelId="{CD97A149-4D99-4463-9563-37BB414389AA}" type="sibTrans" cxnId="{A22F830F-0877-431D-BB5C-462176E77AB2}">
      <dgm:prSet/>
      <dgm:spPr/>
      <dgm:t>
        <a:bodyPr/>
        <a:lstStyle/>
        <a:p>
          <a:endParaRPr lang="en-US"/>
        </a:p>
      </dgm:t>
    </dgm:pt>
    <dgm:pt modelId="{C6B0D93E-4393-934C-99A5-19854EEB565D}" type="pres">
      <dgm:prSet presAssocID="{826758AB-DA8E-4FD0-9950-B089B048E332}" presName="diagram" presStyleCnt="0">
        <dgm:presLayoutVars>
          <dgm:dir/>
          <dgm:resizeHandles val="exact"/>
        </dgm:presLayoutVars>
      </dgm:prSet>
      <dgm:spPr/>
    </dgm:pt>
    <dgm:pt modelId="{89580CEF-5F18-8A45-B8D0-886C7C32CD5A}" type="pres">
      <dgm:prSet presAssocID="{36AB894A-C0AF-4FA0-BC0E-5BD5E81DCE55}" presName="node" presStyleLbl="node1" presStyleIdx="0" presStyleCnt="3" custScaleY="178664">
        <dgm:presLayoutVars>
          <dgm:bulletEnabled val="1"/>
        </dgm:presLayoutVars>
      </dgm:prSet>
      <dgm:spPr/>
    </dgm:pt>
    <dgm:pt modelId="{FDBA77D7-8271-8F42-8479-EE36280563F9}" type="pres">
      <dgm:prSet presAssocID="{22D9FA20-6229-4D6C-9E9C-2401E84C88A6}" presName="sibTrans" presStyleCnt="0"/>
      <dgm:spPr/>
    </dgm:pt>
    <dgm:pt modelId="{B3342977-0E86-284E-A591-3D29216D7440}" type="pres">
      <dgm:prSet presAssocID="{9831B204-1074-40A6-9ABB-B3E9E0B21516}" presName="node" presStyleLbl="node1" presStyleIdx="1" presStyleCnt="3" custScaleY="177293">
        <dgm:presLayoutVars>
          <dgm:bulletEnabled val="1"/>
        </dgm:presLayoutVars>
      </dgm:prSet>
      <dgm:spPr/>
    </dgm:pt>
    <dgm:pt modelId="{8D9F987E-41EF-8249-B6CB-806D39C4A98B}" type="pres">
      <dgm:prSet presAssocID="{9DCF6BA3-31FF-4766-A123-84F7E4B75B02}" presName="sibTrans" presStyleCnt="0"/>
      <dgm:spPr/>
    </dgm:pt>
    <dgm:pt modelId="{153E3C7B-F0D3-7D4E-A60E-C0C5FFE57952}" type="pres">
      <dgm:prSet presAssocID="{B1C80758-5362-4F5A-9909-5A6B0A9A02CE}" presName="node" presStyleLbl="node1" presStyleIdx="2" presStyleCnt="3" custScaleY="178408">
        <dgm:presLayoutVars>
          <dgm:bulletEnabled val="1"/>
        </dgm:presLayoutVars>
      </dgm:prSet>
      <dgm:spPr/>
    </dgm:pt>
  </dgm:ptLst>
  <dgm:cxnLst>
    <dgm:cxn modelId="{FA68A802-4067-0044-A8A3-065AF77DB2E3}" type="presOf" srcId="{81B62D84-9255-4C95-84EC-8FD61399403E}" destId="{B3342977-0E86-284E-A591-3D29216D7440}" srcOrd="0" destOrd="1" presId="urn:microsoft.com/office/officeart/2005/8/layout/default"/>
    <dgm:cxn modelId="{A22F830F-0877-431D-BB5C-462176E77AB2}" srcId="{B1C80758-5362-4F5A-9909-5A6B0A9A02CE}" destId="{9F589178-A78F-4EAA-B2D0-BE28B0E5A1FB}" srcOrd="1" destOrd="0" parTransId="{F396BA8B-8F7D-4FC7-BECD-D77C8A1F9C67}" sibTransId="{CD97A149-4D99-4463-9563-37BB414389AA}"/>
    <dgm:cxn modelId="{2DC6A120-9BA3-F84B-85E2-2A96FDD65E7C}" type="presOf" srcId="{2AB2F56A-602E-488B-A411-17B63E4E30D5}" destId="{89580CEF-5F18-8A45-B8D0-886C7C32CD5A}" srcOrd="0" destOrd="3" presId="urn:microsoft.com/office/officeart/2005/8/layout/default"/>
    <dgm:cxn modelId="{4E896B22-846A-6041-8E28-3E1D9B0C4C4C}" type="presOf" srcId="{9F589178-A78F-4EAA-B2D0-BE28B0E5A1FB}" destId="{153E3C7B-F0D3-7D4E-A60E-C0C5FFE57952}" srcOrd="0" destOrd="2" presId="urn:microsoft.com/office/officeart/2005/8/layout/default"/>
    <dgm:cxn modelId="{828D1628-BF12-594F-BD95-2D8DA1282989}" type="presOf" srcId="{B1C80758-5362-4F5A-9909-5A6B0A9A02CE}" destId="{153E3C7B-F0D3-7D4E-A60E-C0C5FFE57952}" srcOrd="0" destOrd="0" presId="urn:microsoft.com/office/officeart/2005/8/layout/default"/>
    <dgm:cxn modelId="{45C03F39-DFF5-4101-9AB0-F89D2F08BDEB}" srcId="{B1C80758-5362-4F5A-9909-5A6B0A9A02CE}" destId="{352F16DD-804B-408E-B305-0BA58220DE0B}" srcOrd="0" destOrd="0" parTransId="{E1F83D11-7B90-4631-B6B6-9A26F13513F6}" sibTransId="{A2D85BAB-9DE8-4560-861F-D34F3648299C}"/>
    <dgm:cxn modelId="{F95A9341-74BB-3E47-8E66-F485603A1C38}" type="presOf" srcId="{9831B204-1074-40A6-9ABB-B3E9E0B21516}" destId="{B3342977-0E86-284E-A591-3D29216D7440}" srcOrd="0" destOrd="0" presId="urn:microsoft.com/office/officeart/2005/8/layout/default"/>
    <dgm:cxn modelId="{9A52DD45-1E5F-4FEE-851C-CA1DFA823BD4}" srcId="{9831B204-1074-40A6-9ABB-B3E9E0B21516}" destId="{F3ECF7C0-5006-4EAD-B352-BBFAE3C9B8C5}" srcOrd="1" destOrd="0" parTransId="{76783294-D95D-4E45-A3EB-430DB978EC2F}" sibTransId="{5D8BA017-11BD-4CBE-8ADE-E5B0D0850612}"/>
    <dgm:cxn modelId="{7EDCBB56-DE8C-4842-84B4-34F818F8B8B0}" srcId="{36AB894A-C0AF-4FA0-BC0E-5BD5E81DCE55}" destId="{2AB2F56A-602E-488B-A411-17B63E4E30D5}" srcOrd="2" destOrd="0" parTransId="{384D1CA6-9396-4781-966B-A1FBC98B086F}" sibTransId="{EC6E46CF-6A55-42EF-B71F-8EC2FD3F6007}"/>
    <dgm:cxn modelId="{35E05161-BD57-40BD-85AF-8245D08C7754}" srcId="{9831B204-1074-40A6-9ABB-B3E9E0B21516}" destId="{81B62D84-9255-4C95-84EC-8FD61399403E}" srcOrd="0" destOrd="0" parTransId="{339AC000-4858-43E1-89CE-11DE8C0D5CE4}" sibTransId="{82B459BF-1D82-4531-96D5-0348D5E395F6}"/>
    <dgm:cxn modelId="{B84F7763-5613-4435-AE24-4CCD8B957228}" srcId="{826758AB-DA8E-4FD0-9950-B089B048E332}" destId="{36AB894A-C0AF-4FA0-BC0E-5BD5E81DCE55}" srcOrd="0" destOrd="0" parTransId="{9FF28ED3-3CA4-4839-832D-BF4648DDB82A}" sibTransId="{22D9FA20-6229-4D6C-9E9C-2401E84C88A6}"/>
    <dgm:cxn modelId="{004D626C-B77E-4058-9713-D0E8CA9BDE93}" srcId="{826758AB-DA8E-4FD0-9950-B089B048E332}" destId="{B1C80758-5362-4F5A-9909-5A6B0A9A02CE}" srcOrd="2" destOrd="0" parTransId="{FF0ED855-11C3-479B-BA7C-3C1860EF57F6}" sibTransId="{25E7FA9E-E15D-4AA3-A8DD-F04C1DBE9854}"/>
    <dgm:cxn modelId="{EAD4D677-BE9B-4B81-8AFF-A0A837A041F1}" srcId="{826758AB-DA8E-4FD0-9950-B089B048E332}" destId="{9831B204-1074-40A6-9ABB-B3E9E0B21516}" srcOrd="1" destOrd="0" parTransId="{1FBA577F-4A36-4C21-8AAF-B42FF274E2C1}" sibTransId="{9DCF6BA3-31FF-4766-A123-84F7E4B75B02}"/>
    <dgm:cxn modelId="{A4C4467D-5584-0643-88B5-F2DA0561E48C}" type="presOf" srcId="{F3ECF7C0-5006-4EAD-B352-BBFAE3C9B8C5}" destId="{B3342977-0E86-284E-A591-3D29216D7440}" srcOrd="0" destOrd="2" presId="urn:microsoft.com/office/officeart/2005/8/layout/default"/>
    <dgm:cxn modelId="{159C3B88-05EB-4324-81FA-E92110A28B54}" srcId="{36AB894A-C0AF-4FA0-BC0E-5BD5E81DCE55}" destId="{25668BB4-73D0-4B06-95B2-C2C60279E840}" srcOrd="0" destOrd="0" parTransId="{73A8D35E-8133-47B9-AD8B-7B74D8E0CEAB}" sibTransId="{558B7163-CFE7-4388-8DA5-E75E61D68823}"/>
    <dgm:cxn modelId="{2936CC99-E391-234D-97BD-6DB3DFF66A9B}" type="presOf" srcId="{826758AB-DA8E-4FD0-9950-B089B048E332}" destId="{C6B0D93E-4393-934C-99A5-19854EEB565D}" srcOrd="0" destOrd="0" presId="urn:microsoft.com/office/officeart/2005/8/layout/default"/>
    <dgm:cxn modelId="{8ADE7AA5-6080-254C-AA00-084BD028D5C7}" type="presOf" srcId="{352F16DD-804B-408E-B305-0BA58220DE0B}" destId="{153E3C7B-F0D3-7D4E-A60E-C0C5FFE57952}" srcOrd="0" destOrd="1" presId="urn:microsoft.com/office/officeart/2005/8/layout/default"/>
    <dgm:cxn modelId="{24B16DD5-A382-A14D-9D7A-0487C93315DC}" type="presOf" srcId="{36AB894A-C0AF-4FA0-BC0E-5BD5E81DCE55}" destId="{89580CEF-5F18-8A45-B8D0-886C7C32CD5A}" srcOrd="0" destOrd="0" presId="urn:microsoft.com/office/officeart/2005/8/layout/default"/>
    <dgm:cxn modelId="{990B66E2-DA88-FD47-BEE3-9FE456B4A05C}" type="presOf" srcId="{25668BB4-73D0-4B06-95B2-C2C60279E840}" destId="{89580CEF-5F18-8A45-B8D0-886C7C32CD5A}" srcOrd="0" destOrd="1" presId="urn:microsoft.com/office/officeart/2005/8/layout/default"/>
    <dgm:cxn modelId="{9ED0D8E2-0BB6-4D06-8941-45D99F2DB954}" srcId="{36AB894A-C0AF-4FA0-BC0E-5BD5E81DCE55}" destId="{8A35F043-E4CA-4D5B-8184-5877DBC0B258}" srcOrd="1" destOrd="0" parTransId="{28159BB1-8230-4FC9-8870-BAF005ACA196}" sibTransId="{0BFFC18B-12B2-4DD0-A126-F8A701751A2C}"/>
    <dgm:cxn modelId="{67A3C6F1-CF46-6743-A2DC-8E26BDB299AA}" type="presOf" srcId="{8A35F043-E4CA-4D5B-8184-5877DBC0B258}" destId="{89580CEF-5F18-8A45-B8D0-886C7C32CD5A}" srcOrd="0" destOrd="2" presId="urn:microsoft.com/office/officeart/2005/8/layout/default"/>
    <dgm:cxn modelId="{E9049993-68D5-9341-A69D-AA3049B8A29E}" type="presParOf" srcId="{C6B0D93E-4393-934C-99A5-19854EEB565D}" destId="{89580CEF-5F18-8A45-B8D0-886C7C32CD5A}" srcOrd="0" destOrd="0" presId="urn:microsoft.com/office/officeart/2005/8/layout/default"/>
    <dgm:cxn modelId="{C2A70E3D-0C4D-A040-9DFB-B42203BC0738}" type="presParOf" srcId="{C6B0D93E-4393-934C-99A5-19854EEB565D}" destId="{FDBA77D7-8271-8F42-8479-EE36280563F9}" srcOrd="1" destOrd="0" presId="urn:microsoft.com/office/officeart/2005/8/layout/default"/>
    <dgm:cxn modelId="{7D4D58FF-8E21-DF4E-9DF4-65904A47C522}" type="presParOf" srcId="{C6B0D93E-4393-934C-99A5-19854EEB565D}" destId="{B3342977-0E86-284E-A591-3D29216D7440}" srcOrd="2" destOrd="0" presId="urn:microsoft.com/office/officeart/2005/8/layout/default"/>
    <dgm:cxn modelId="{5743FA41-4F6C-7B4B-BEDB-23E40377C9C7}" type="presParOf" srcId="{C6B0D93E-4393-934C-99A5-19854EEB565D}" destId="{8D9F987E-41EF-8249-B6CB-806D39C4A98B}" srcOrd="3" destOrd="0" presId="urn:microsoft.com/office/officeart/2005/8/layout/default"/>
    <dgm:cxn modelId="{3CF41313-CD01-3346-AC1E-DB1827FFBF5F}" type="presParOf" srcId="{C6B0D93E-4393-934C-99A5-19854EEB565D}" destId="{153E3C7B-F0D3-7D4E-A60E-C0C5FFE5795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30B84-8B8F-45F7-9BE8-A9867B0E52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8129C3-1030-4608-8366-9A6F9B69F26E}">
      <dgm:prSet/>
      <dgm:spPr/>
      <dgm:t>
        <a:bodyPr/>
        <a:lstStyle/>
        <a:p>
          <a:r>
            <a:rPr lang="en-US"/>
            <a:t>Confused Kansans had choice of two governments:</a:t>
          </a:r>
        </a:p>
      </dgm:t>
    </dgm:pt>
    <dgm:pt modelId="{26C1541D-AD82-406F-98E3-AEC6CAD0107A}" type="parTrans" cxnId="{826F03AB-A841-4EEE-9C0F-83DD4CFA1264}">
      <dgm:prSet/>
      <dgm:spPr/>
      <dgm:t>
        <a:bodyPr/>
        <a:lstStyle/>
        <a:p>
          <a:endParaRPr lang="en-US"/>
        </a:p>
      </dgm:t>
    </dgm:pt>
    <dgm:pt modelId="{29C9A3CE-4722-4224-B423-AE8727470291}" type="sibTrans" cxnId="{826F03AB-A841-4EEE-9C0F-83DD4CFA1264}">
      <dgm:prSet/>
      <dgm:spPr/>
      <dgm:t>
        <a:bodyPr/>
        <a:lstStyle/>
        <a:p>
          <a:endParaRPr lang="en-US"/>
        </a:p>
      </dgm:t>
    </dgm:pt>
    <dgm:pt modelId="{1048E1E3-0EBA-4298-B9DA-B76D188DE0EA}">
      <dgm:prSet/>
      <dgm:spPr/>
      <dgm:t>
        <a:bodyPr/>
        <a:lstStyle/>
        <a:p>
          <a:r>
            <a:rPr lang="en-US"/>
            <a:t>One based on fraud</a:t>
          </a:r>
        </a:p>
      </dgm:t>
    </dgm:pt>
    <dgm:pt modelId="{0249C981-3F29-4910-AD26-9E7AE7E9D6B4}" type="parTrans" cxnId="{6AF5A4A8-1C33-4A0F-B96B-CE7557FD5FD2}">
      <dgm:prSet/>
      <dgm:spPr/>
      <dgm:t>
        <a:bodyPr/>
        <a:lstStyle/>
        <a:p>
          <a:endParaRPr lang="en-US"/>
        </a:p>
      </dgm:t>
    </dgm:pt>
    <dgm:pt modelId="{AE87C5D7-30F0-4B08-A3BC-553F2B912E05}" type="sibTrans" cxnId="{6AF5A4A8-1C33-4A0F-B96B-CE7557FD5FD2}">
      <dgm:prSet/>
      <dgm:spPr/>
      <dgm:t>
        <a:bodyPr/>
        <a:lstStyle/>
        <a:p>
          <a:endParaRPr lang="en-US"/>
        </a:p>
      </dgm:t>
    </dgm:pt>
    <dgm:pt modelId="{1EDE9D49-BFCF-48CB-B9D1-1DCCB2EE9856}">
      <dgm:prSet/>
      <dgm:spPr/>
      <dgm:t>
        <a:bodyPr/>
        <a:lstStyle/>
        <a:p>
          <a:r>
            <a:rPr lang="en-US"/>
            <a:t>Other on illegality</a:t>
          </a:r>
        </a:p>
      </dgm:t>
    </dgm:pt>
    <dgm:pt modelId="{AA9696DD-D7B8-4628-B2BE-71B2E99651FD}" type="parTrans" cxnId="{831AE3DB-9040-4CCF-9170-8D7460DE102D}">
      <dgm:prSet/>
      <dgm:spPr/>
      <dgm:t>
        <a:bodyPr/>
        <a:lstStyle/>
        <a:p>
          <a:endParaRPr lang="en-US"/>
        </a:p>
      </dgm:t>
    </dgm:pt>
    <dgm:pt modelId="{D7801968-BC92-44E9-B445-099AC90599D0}" type="sibTrans" cxnId="{831AE3DB-9040-4CCF-9170-8D7460DE102D}">
      <dgm:prSet/>
      <dgm:spPr/>
      <dgm:t>
        <a:bodyPr/>
        <a:lstStyle/>
        <a:p>
          <a:endParaRPr lang="en-US"/>
        </a:p>
      </dgm:t>
    </dgm:pt>
    <dgm:pt modelId="{095DB263-2DA3-4CF4-A37D-5DF6AB4AAC8F}">
      <dgm:prSet/>
      <dgm:spPr/>
      <dgm:t>
        <a:bodyPr/>
        <a:lstStyle/>
        <a:p>
          <a:r>
            <a:rPr lang="en-US" dirty="0"/>
            <a:t>Tensions mounted as settlers feuded over conflicting land claims</a:t>
          </a:r>
        </a:p>
      </dgm:t>
    </dgm:pt>
    <dgm:pt modelId="{63FA06F4-BAD3-42D4-BC47-7F2AC1CB26B3}" type="parTrans" cxnId="{1E909692-F8E7-486B-A4A9-DDF1808549DB}">
      <dgm:prSet/>
      <dgm:spPr/>
      <dgm:t>
        <a:bodyPr/>
        <a:lstStyle/>
        <a:p>
          <a:endParaRPr lang="en-US"/>
        </a:p>
      </dgm:t>
    </dgm:pt>
    <dgm:pt modelId="{F98DCC34-0F69-45E9-9121-633EB93A6001}" type="sibTrans" cxnId="{1E909692-F8E7-486B-A4A9-DDF1808549DB}">
      <dgm:prSet/>
      <dgm:spPr/>
      <dgm:t>
        <a:bodyPr/>
        <a:lstStyle/>
        <a:p>
          <a:endParaRPr lang="en-US"/>
        </a:p>
      </dgm:t>
    </dgm:pt>
    <dgm:pt modelId="{EB5C9498-60F9-40A1-98F5-09B91DA2F8B2}">
      <dgm:prSet/>
      <dgm:spPr/>
      <dgm:t>
        <a:bodyPr/>
        <a:lstStyle/>
        <a:p>
          <a:r>
            <a:rPr lang="en-US"/>
            <a:t>Breaking point (1856):  gang of proslavery raiders, alleging provocation, shot up and burned part of  free-soil town of Lawrence</a:t>
          </a:r>
        </a:p>
      </dgm:t>
    </dgm:pt>
    <dgm:pt modelId="{4C07C1AB-A763-4FA8-94AD-AFF0E21A2A27}" type="parTrans" cxnId="{D8B01545-D17D-4608-B13E-4C4583CA3D1F}">
      <dgm:prSet/>
      <dgm:spPr/>
      <dgm:t>
        <a:bodyPr/>
        <a:lstStyle/>
        <a:p>
          <a:endParaRPr lang="en-US"/>
        </a:p>
      </dgm:t>
    </dgm:pt>
    <dgm:pt modelId="{DAD70E9A-FBCF-49EA-B576-1736E42BA7D7}" type="sibTrans" cxnId="{D8B01545-D17D-4608-B13E-4C4583CA3D1F}">
      <dgm:prSet/>
      <dgm:spPr/>
      <dgm:t>
        <a:bodyPr/>
        <a:lstStyle/>
        <a:p>
          <a:endParaRPr lang="en-US"/>
        </a:p>
      </dgm:t>
    </dgm:pt>
    <dgm:pt modelId="{BDCD7406-78CB-43F9-BD12-F6206CD6FD42}">
      <dgm:prSet/>
      <dgm:spPr/>
      <dgm:t>
        <a:bodyPr/>
        <a:lstStyle/>
        <a:p>
          <a:r>
            <a:rPr lang="en-US"/>
            <a:t>Outrage was prelude to bloodier tragedy</a:t>
          </a:r>
        </a:p>
      </dgm:t>
    </dgm:pt>
    <dgm:pt modelId="{F3BEE637-F787-4289-8359-D305F9900B0C}" type="parTrans" cxnId="{4EDEA656-0F14-479C-AF2D-AAD3DF67A512}">
      <dgm:prSet/>
      <dgm:spPr/>
      <dgm:t>
        <a:bodyPr/>
        <a:lstStyle/>
        <a:p>
          <a:endParaRPr lang="en-US"/>
        </a:p>
      </dgm:t>
    </dgm:pt>
    <dgm:pt modelId="{EF7C12B8-4D76-4EEA-BC4C-4F9EF5D28ACA}" type="sibTrans" cxnId="{4EDEA656-0F14-479C-AF2D-AAD3DF67A512}">
      <dgm:prSet/>
      <dgm:spPr/>
      <dgm:t>
        <a:bodyPr/>
        <a:lstStyle/>
        <a:p>
          <a:endParaRPr lang="en-US"/>
        </a:p>
      </dgm:t>
    </dgm:pt>
    <dgm:pt modelId="{1B42113A-F71F-F043-8E0A-7D8277A59DBE}" type="pres">
      <dgm:prSet presAssocID="{DB930B84-8B8F-45F7-9BE8-A9867B0E5283}" presName="diagram" presStyleCnt="0">
        <dgm:presLayoutVars>
          <dgm:dir/>
          <dgm:resizeHandles val="exact"/>
        </dgm:presLayoutVars>
      </dgm:prSet>
      <dgm:spPr/>
    </dgm:pt>
    <dgm:pt modelId="{D919B8F7-DD76-754B-9B24-353D02E31D0A}" type="pres">
      <dgm:prSet presAssocID="{1C8129C3-1030-4608-8366-9A6F9B69F26E}" presName="node" presStyleLbl="node1" presStyleIdx="0" presStyleCnt="2" custScaleY="134595">
        <dgm:presLayoutVars>
          <dgm:bulletEnabled val="1"/>
        </dgm:presLayoutVars>
      </dgm:prSet>
      <dgm:spPr/>
    </dgm:pt>
    <dgm:pt modelId="{FFB10D87-EDD4-0745-BE5F-FD97789B5D91}" type="pres">
      <dgm:prSet presAssocID="{29C9A3CE-4722-4224-B423-AE8727470291}" presName="sibTrans" presStyleCnt="0"/>
      <dgm:spPr/>
    </dgm:pt>
    <dgm:pt modelId="{14B0033A-3D25-5A40-B2A7-3A9583EB70C1}" type="pres">
      <dgm:prSet presAssocID="{095DB263-2DA3-4CF4-A37D-5DF6AB4AAC8F}" presName="node" presStyleLbl="node1" presStyleIdx="1" presStyleCnt="2" custScaleY="135010">
        <dgm:presLayoutVars>
          <dgm:bulletEnabled val="1"/>
        </dgm:presLayoutVars>
      </dgm:prSet>
      <dgm:spPr/>
    </dgm:pt>
  </dgm:ptLst>
  <dgm:cxnLst>
    <dgm:cxn modelId="{AF348721-A9D7-2E4D-B268-B437A298AA5B}" type="presOf" srcId="{EB5C9498-60F9-40A1-98F5-09B91DA2F8B2}" destId="{14B0033A-3D25-5A40-B2A7-3A9583EB70C1}" srcOrd="0" destOrd="1" presId="urn:microsoft.com/office/officeart/2005/8/layout/default"/>
    <dgm:cxn modelId="{ECA10122-8381-0440-9C66-3CA121CA2A46}" type="presOf" srcId="{BDCD7406-78CB-43F9-BD12-F6206CD6FD42}" destId="{14B0033A-3D25-5A40-B2A7-3A9583EB70C1}" srcOrd="0" destOrd="2" presId="urn:microsoft.com/office/officeart/2005/8/layout/default"/>
    <dgm:cxn modelId="{0C21732D-94F6-9842-9C1B-B1B0A19AA45C}" type="presOf" srcId="{DB930B84-8B8F-45F7-9BE8-A9867B0E5283}" destId="{1B42113A-F71F-F043-8E0A-7D8277A59DBE}" srcOrd="0" destOrd="0" presId="urn:microsoft.com/office/officeart/2005/8/layout/default"/>
    <dgm:cxn modelId="{67BEAC2D-8D60-D14B-9E80-8283ED1CA201}" type="presOf" srcId="{1048E1E3-0EBA-4298-B9DA-B76D188DE0EA}" destId="{D919B8F7-DD76-754B-9B24-353D02E31D0A}" srcOrd="0" destOrd="1" presId="urn:microsoft.com/office/officeart/2005/8/layout/default"/>
    <dgm:cxn modelId="{D8B01545-D17D-4608-B13E-4C4583CA3D1F}" srcId="{095DB263-2DA3-4CF4-A37D-5DF6AB4AAC8F}" destId="{EB5C9498-60F9-40A1-98F5-09B91DA2F8B2}" srcOrd="0" destOrd="0" parTransId="{4C07C1AB-A763-4FA8-94AD-AFF0E21A2A27}" sibTransId="{DAD70E9A-FBCF-49EA-B576-1736E42BA7D7}"/>
    <dgm:cxn modelId="{4EDEA656-0F14-479C-AF2D-AAD3DF67A512}" srcId="{095DB263-2DA3-4CF4-A37D-5DF6AB4AAC8F}" destId="{BDCD7406-78CB-43F9-BD12-F6206CD6FD42}" srcOrd="1" destOrd="0" parTransId="{F3BEE637-F787-4289-8359-D305F9900B0C}" sibTransId="{EF7C12B8-4D76-4EEA-BC4C-4F9EF5D28ACA}"/>
    <dgm:cxn modelId="{F9734071-0735-B74A-8C2D-E4862F70D0F4}" type="presOf" srcId="{095DB263-2DA3-4CF4-A37D-5DF6AB4AAC8F}" destId="{14B0033A-3D25-5A40-B2A7-3A9583EB70C1}" srcOrd="0" destOrd="0" presId="urn:microsoft.com/office/officeart/2005/8/layout/default"/>
    <dgm:cxn modelId="{1E909692-F8E7-486B-A4A9-DDF1808549DB}" srcId="{DB930B84-8B8F-45F7-9BE8-A9867B0E5283}" destId="{095DB263-2DA3-4CF4-A37D-5DF6AB4AAC8F}" srcOrd="1" destOrd="0" parTransId="{63FA06F4-BAD3-42D4-BC47-7F2AC1CB26B3}" sibTransId="{F98DCC34-0F69-45E9-9121-633EB93A6001}"/>
    <dgm:cxn modelId="{5ED73BA2-0039-4549-857D-AFC9512CE142}" type="presOf" srcId="{1C8129C3-1030-4608-8366-9A6F9B69F26E}" destId="{D919B8F7-DD76-754B-9B24-353D02E31D0A}" srcOrd="0" destOrd="0" presId="urn:microsoft.com/office/officeart/2005/8/layout/default"/>
    <dgm:cxn modelId="{6AF5A4A8-1C33-4A0F-B96B-CE7557FD5FD2}" srcId="{1C8129C3-1030-4608-8366-9A6F9B69F26E}" destId="{1048E1E3-0EBA-4298-B9DA-B76D188DE0EA}" srcOrd="0" destOrd="0" parTransId="{0249C981-3F29-4910-AD26-9E7AE7E9D6B4}" sibTransId="{AE87C5D7-30F0-4B08-A3BC-553F2B912E05}"/>
    <dgm:cxn modelId="{826F03AB-A841-4EEE-9C0F-83DD4CFA1264}" srcId="{DB930B84-8B8F-45F7-9BE8-A9867B0E5283}" destId="{1C8129C3-1030-4608-8366-9A6F9B69F26E}" srcOrd="0" destOrd="0" parTransId="{26C1541D-AD82-406F-98E3-AEC6CAD0107A}" sibTransId="{29C9A3CE-4722-4224-B423-AE8727470291}"/>
    <dgm:cxn modelId="{831AE3DB-9040-4CCF-9170-8D7460DE102D}" srcId="{1C8129C3-1030-4608-8366-9A6F9B69F26E}" destId="{1EDE9D49-BFCF-48CB-B9D1-1DCCB2EE9856}" srcOrd="1" destOrd="0" parTransId="{AA9696DD-D7B8-4628-B2BE-71B2E99651FD}" sibTransId="{D7801968-BC92-44E9-B445-099AC90599D0}"/>
    <dgm:cxn modelId="{39F224EE-5614-4543-B43D-3F5E251EB051}" type="presOf" srcId="{1EDE9D49-BFCF-48CB-B9D1-1DCCB2EE9856}" destId="{D919B8F7-DD76-754B-9B24-353D02E31D0A}" srcOrd="0" destOrd="2" presId="urn:microsoft.com/office/officeart/2005/8/layout/default"/>
    <dgm:cxn modelId="{11AB7183-D756-FD42-AB19-F76634807D5D}" type="presParOf" srcId="{1B42113A-F71F-F043-8E0A-7D8277A59DBE}" destId="{D919B8F7-DD76-754B-9B24-353D02E31D0A}" srcOrd="0" destOrd="0" presId="urn:microsoft.com/office/officeart/2005/8/layout/default"/>
    <dgm:cxn modelId="{7D2B2F61-7D16-1347-9FFC-5E7B631F99A5}" type="presParOf" srcId="{1B42113A-F71F-F043-8E0A-7D8277A59DBE}" destId="{FFB10D87-EDD4-0745-BE5F-FD97789B5D91}" srcOrd="1" destOrd="0" presId="urn:microsoft.com/office/officeart/2005/8/layout/default"/>
    <dgm:cxn modelId="{BEB1AFF8-2C76-B246-A94F-A4D9051B69DC}" type="presParOf" srcId="{1B42113A-F71F-F043-8E0A-7D8277A59DBE}" destId="{14B0033A-3D25-5A40-B2A7-3A9583EB70C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14A9D-B69E-4374-B07B-CCF36432626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2E1956-A33D-4246-A88E-1F657E7FCB32}">
      <dgm:prSet/>
      <dgm:spPr/>
      <dgm:t>
        <a:bodyPr/>
        <a:lstStyle/>
        <a:p>
          <a:r>
            <a:rPr lang="en-US"/>
            <a:t>Civil war erupted in Kansas in 1856:</a:t>
          </a:r>
        </a:p>
      </dgm:t>
    </dgm:pt>
    <dgm:pt modelId="{F8EE3F9F-0996-46EA-9F95-93A4EFF441B4}" type="parTrans" cxnId="{40003C79-B389-410A-9A45-EACFE54B7AEB}">
      <dgm:prSet/>
      <dgm:spPr/>
      <dgm:t>
        <a:bodyPr/>
        <a:lstStyle/>
        <a:p>
          <a:endParaRPr lang="en-US"/>
        </a:p>
      </dgm:t>
    </dgm:pt>
    <dgm:pt modelId="{C6B4DFEF-FBA9-4641-9A9F-3A3F31F7A03A}" type="sibTrans" cxnId="{40003C79-B389-410A-9A45-EACFE54B7AEB}">
      <dgm:prSet/>
      <dgm:spPr/>
      <dgm:t>
        <a:bodyPr/>
        <a:lstStyle/>
        <a:p>
          <a:endParaRPr lang="en-US"/>
        </a:p>
      </dgm:t>
    </dgm:pt>
    <dgm:pt modelId="{A00866A4-C6AF-4F37-BC36-3E84322A29B6}">
      <dgm:prSet/>
      <dgm:spPr/>
      <dgm:t>
        <a:bodyPr/>
        <a:lstStyle/>
        <a:p>
          <a:r>
            <a:rPr lang="en-US"/>
            <a:t>Continued until it merged with Civil War of 1861-1865</a:t>
          </a:r>
        </a:p>
      </dgm:t>
    </dgm:pt>
    <dgm:pt modelId="{9A3AF9B4-7CF8-4724-9D68-3DB6F0256381}" type="parTrans" cxnId="{AACCD511-8820-4D1C-A76C-D844688AA587}">
      <dgm:prSet/>
      <dgm:spPr/>
      <dgm:t>
        <a:bodyPr/>
        <a:lstStyle/>
        <a:p>
          <a:endParaRPr lang="en-US"/>
        </a:p>
      </dgm:t>
    </dgm:pt>
    <dgm:pt modelId="{17D71336-0B26-4351-B248-DF307EF16161}" type="sibTrans" cxnId="{AACCD511-8820-4D1C-A76C-D844688AA587}">
      <dgm:prSet/>
      <dgm:spPr/>
      <dgm:t>
        <a:bodyPr/>
        <a:lstStyle/>
        <a:p>
          <a:endParaRPr lang="en-US"/>
        </a:p>
      </dgm:t>
    </dgm:pt>
    <dgm:pt modelId="{956A9225-E98C-4D43-8D95-3E9233A65114}">
      <dgm:prSet/>
      <dgm:spPr/>
      <dgm:t>
        <a:bodyPr/>
        <a:lstStyle/>
        <a:p>
          <a:r>
            <a:rPr lang="en-US"/>
            <a:t>Destroyed millions of dollars</a:t>
          </a:r>
          <a:r>
            <a:rPr lang="fr-FR"/>
            <a:t>'</a:t>
          </a:r>
          <a:r>
            <a:rPr lang="en-US"/>
            <a:t> worth of property</a:t>
          </a:r>
        </a:p>
      </dgm:t>
    </dgm:pt>
    <dgm:pt modelId="{E5385697-A737-4BFF-84B4-F4106B0D7290}" type="parTrans" cxnId="{BA8CE4B1-5F1B-4F77-9446-83F91367843F}">
      <dgm:prSet/>
      <dgm:spPr/>
      <dgm:t>
        <a:bodyPr/>
        <a:lstStyle/>
        <a:p>
          <a:endParaRPr lang="en-US"/>
        </a:p>
      </dgm:t>
    </dgm:pt>
    <dgm:pt modelId="{7E81BC3B-0710-4659-A2F3-8FB177FF4E31}" type="sibTrans" cxnId="{BA8CE4B1-5F1B-4F77-9446-83F91367843F}">
      <dgm:prSet/>
      <dgm:spPr/>
      <dgm:t>
        <a:bodyPr/>
        <a:lstStyle/>
        <a:p>
          <a:endParaRPr lang="en-US"/>
        </a:p>
      </dgm:t>
    </dgm:pt>
    <dgm:pt modelId="{17067754-5323-48A8-AE5B-33ED53360E05}">
      <dgm:prSet/>
      <dgm:spPr/>
      <dgm:t>
        <a:bodyPr/>
        <a:lstStyle/>
        <a:p>
          <a:r>
            <a:rPr lang="en-US"/>
            <a:t>Paralyzed agriculture in certain areas</a:t>
          </a:r>
        </a:p>
      </dgm:t>
    </dgm:pt>
    <dgm:pt modelId="{C38E67BD-47DF-42A0-8AD2-4E401CB632F9}" type="parTrans" cxnId="{F37A1946-6BA0-4F5C-A46F-3E2453C94722}">
      <dgm:prSet/>
      <dgm:spPr/>
      <dgm:t>
        <a:bodyPr/>
        <a:lstStyle/>
        <a:p>
          <a:endParaRPr lang="en-US"/>
        </a:p>
      </dgm:t>
    </dgm:pt>
    <dgm:pt modelId="{97A61EBF-75E9-41D8-A16F-EBD56DB3EAE8}" type="sibTrans" cxnId="{F37A1946-6BA0-4F5C-A46F-3E2453C94722}">
      <dgm:prSet/>
      <dgm:spPr/>
      <dgm:t>
        <a:bodyPr/>
        <a:lstStyle/>
        <a:p>
          <a:endParaRPr lang="en-US"/>
        </a:p>
      </dgm:t>
    </dgm:pt>
    <dgm:pt modelId="{5AA8F265-7B82-4C1C-93D5-E8E34FD662B5}">
      <dgm:prSet/>
      <dgm:spPr/>
      <dgm:t>
        <a:bodyPr/>
        <a:lstStyle/>
        <a:p>
          <a:r>
            <a:rPr lang="en-US"/>
            <a:t>Cost scores of lives</a:t>
          </a:r>
        </a:p>
      </dgm:t>
    </dgm:pt>
    <dgm:pt modelId="{0AB5DC6E-273C-4AB7-953D-85EBF2CD08C8}" type="parTrans" cxnId="{737DA8D2-A695-4266-BF1A-ACEAB0EDC4D2}">
      <dgm:prSet/>
      <dgm:spPr/>
      <dgm:t>
        <a:bodyPr/>
        <a:lstStyle/>
        <a:p>
          <a:endParaRPr lang="en-US"/>
        </a:p>
      </dgm:t>
    </dgm:pt>
    <dgm:pt modelId="{AB509BE0-5A57-4178-A86D-A1EA499E8F13}" type="sibTrans" cxnId="{737DA8D2-A695-4266-BF1A-ACEAB0EDC4D2}">
      <dgm:prSet/>
      <dgm:spPr/>
      <dgm:t>
        <a:bodyPr/>
        <a:lstStyle/>
        <a:p>
          <a:endParaRPr lang="en-US"/>
        </a:p>
      </dgm:t>
    </dgm:pt>
    <dgm:pt modelId="{1B048144-ABD5-4090-A9CE-E1AA582A8101}">
      <dgm:prSet/>
      <dgm:spPr/>
      <dgm:t>
        <a:bodyPr/>
        <a:lstStyle/>
        <a:p>
          <a:r>
            <a:rPr lang="en-US"/>
            <a:t>Kansas applied for statehood on popular sovereignty basis</a:t>
          </a:r>
        </a:p>
      </dgm:t>
    </dgm:pt>
    <dgm:pt modelId="{64E109D8-D073-45C5-AA47-7F62BC275831}" type="parTrans" cxnId="{8FC695C1-3A17-4215-A23D-2A0D3BB99A51}">
      <dgm:prSet/>
      <dgm:spPr/>
      <dgm:t>
        <a:bodyPr/>
        <a:lstStyle/>
        <a:p>
          <a:endParaRPr lang="en-US"/>
        </a:p>
      </dgm:t>
    </dgm:pt>
    <dgm:pt modelId="{6D98CCDD-999B-4B80-A1E0-BF17E42EC223}" type="sibTrans" cxnId="{8FC695C1-3A17-4215-A23D-2A0D3BB99A51}">
      <dgm:prSet/>
      <dgm:spPr/>
      <dgm:t>
        <a:bodyPr/>
        <a:lstStyle/>
        <a:p>
          <a:endParaRPr lang="en-US"/>
        </a:p>
      </dgm:t>
    </dgm:pt>
    <dgm:pt modelId="{7C2D47B1-215E-FC45-BA97-9CDE9852ACD5}" type="pres">
      <dgm:prSet presAssocID="{6F714A9D-B69E-4374-B07B-CCF364326265}" presName="linear" presStyleCnt="0">
        <dgm:presLayoutVars>
          <dgm:animLvl val="lvl"/>
          <dgm:resizeHandles val="exact"/>
        </dgm:presLayoutVars>
      </dgm:prSet>
      <dgm:spPr/>
    </dgm:pt>
    <dgm:pt modelId="{86E8AB2F-833F-F942-8A94-96815E94C1DF}" type="pres">
      <dgm:prSet presAssocID="{252E1956-A33D-4246-A88E-1F657E7FCB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C1BFD7-A6A5-E24F-B2A2-17B351AFA5DC}" type="pres">
      <dgm:prSet presAssocID="{252E1956-A33D-4246-A88E-1F657E7FCB32}" presName="childText" presStyleLbl="revTx" presStyleIdx="0" presStyleCnt="1">
        <dgm:presLayoutVars>
          <dgm:bulletEnabled val="1"/>
        </dgm:presLayoutVars>
      </dgm:prSet>
      <dgm:spPr/>
    </dgm:pt>
    <dgm:pt modelId="{0B7DDF66-704B-254D-8FD3-C88E7EBBF2E5}" type="pres">
      <dgm:prSet presAssocID="{1B048144-ABD5-4090-A9CE-E1AA582A810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CCD511-8820-4D1C-A76C-D844688AA587}" srcId="{252E1956-A33D-4246-A88E-1F657E7FCB32}" destId="{A00866A4-C6AF-4F37-BC36-3E84322A29B6}" srcOrd="0" destOrd="0" parTransId="{9A3AF9B4-7CF8-4724-9D68-3DB6F0256381}" sibTransId="{17D71336-0B26-4351-B248-DF307EF16161}"/>
    <dgm:cxn modelId="{97636C32-DC1C-3141-BA8A-2DFBAD25C479}" type="presOf" srcId="{5AA8F265-7B82-4C1C-93D5-E8E34FD662B5}" destId="{99C1BFD7-A6A5-E24F-B2A2-17B351AFA5DC}" srcOrd="0" destOrd="3" presId="urn:microsoft.com/office/officeart/2005/8/layout/vList2"/>
    <dgm:cxn modelId="{47903543-3081-CD4E-8201-75E8C0CC5C74}" type="presOf" srcId="{6F714A9D-B69E-4374-B07B-CCF364326265}" destId="{7C2D47B1-215E-FC45-BA97-9CDE9852ACD5}" srcOrd="0" destOrd="0" presId="urn:microsoft.com/office/officeart/2005/8/layout/vList2"/>
    <dgm:cxn modelId="{F37A1946-6BA0-4F5C-A46F-3E2453C94722}" srcId="{252E1956-A33D-4246-A88E-1F657E7FCB32}" destId="{17067754-5323-48A8-AE5B-33ED53360E05}" srcOrd="2" destOrd="0" parTransId="{C38E67BD-47DF-42A0-8AD2-4E401CB632F9}" sibTransId="{97A61EBF-75E9-41D8-A16F-EBD56DB3EAE8}"/>
    <dgm:cxn modelId="{40003C79-B389-410A-9A45-EACFE54B7AEB}" srcId="{6F714A9D-B69E-4374-B07B-CCF364326265}" destId="{252E1956-A33D-4246-A88E-1F657E7FCB32}" srcOrd="0" destOrd="0" parTransId="{F8EE3F9F-0996-46EA-9F95-93A4EFF441B4}" sibTransId="{C6B4DFEF-FBA9-4641-9A9F-3A3F31F7A03A}"/>
    <dgm:cxn modelId="{FF417A81-331B-D54C-849F-273907831F10}" type="presOf" srcId="{A00866A4-C6AF-4F37-BC36-3E84322A29B6}" destId="{99C1BFD7-A6A5-E24F-B2A2-17B351AFA5DC}" srcOrd="0" destOrd="0" presId="urn:microsoft.com/office/officeart/2005/8/layout/vList2"/>
    <dgm:cxn modelId="{79D1A78F-EF7E-F647-B6B6-F0648219EA4F}" type="presOf" srcId="{252E1956-A33D-4246-A88E-1F657E7FCB32}" destId="{86E8AB2F-833F-F942-8A94-96815E94C1DF}" srcOrd="0" destOrd="0" presId="urn:microsoft.com/office/officeart/2005/8/layout/vList2"/>
    <dgm:cxn modelId="{ECA016B0-AD98-F446-8CC3-4072B5173814}" type="presOf" srcId="{1B048144-ABD5-4090-A9CE-E1AA582A8101}" destId="{0B7DDF66-704B-254D-8FD3-C88E7EBBF2E5}" srcOrd="0" destOrd="0" presId="urn:microsoft.com/office/officeart/2005/8/layout/vList2"/>
    <dgm:cxn modelId="{BA8CE4B1-5F1B-4F77-9446-83F91367843F}" srcId="{252E1956-A33D-4246-A88E-1F657E7FCB32}" destId="{956A9225-E98C-4D43-8D95-3E9233A65114}" srcOrd="1" destOrd="0" parTransId="{E5385697-A737-4BFF-84B4-F4106B0D7290}" sibTransId="{7E81BC3B-0710-4659-A2F3-8FB177FF4E31}"/>
    <dgm:cxn modelId="{8FC695C1-3A17-4215-A23D-2A0D3BB99A51}" srcId="{6F714A9D-B69E-4374-B07B-CCF364326265}" destId="{1B048144-ABD5-4090-A9CE-E1AA582A8101}" srcOrd="1" destOrd="0" parTransId="{64E109D8-D073-45C5-AA47-7F62BC275831}" sibTransId="{6D98CCDD-999B-4B80-A1E0-BF17E42EC223}"/>
    <dgm:cxn modelId="{737DA8D2-A695-4266-BF1A-ACEAB0EDC4D2}" srcId="{252E1956-A33D-4246-A88E-1F657E7FCB32}" destId="{5AA8F265-7B82-4C1C-93D5-E8E34FD662B5}" srcOrd="3" destOrd="0" parTransId="{0AB5DC6E-273C-4AB7-953D-85EBF2CD08C8}" sibTransId="{AB509BE0-5A57-4178-A86D-A1EA499E8F13}"/>
    <dgm:cxn modelId="{0A7402DF-93F8-6D40-8380-E3772E8644D6}" type="presOf" srcId="{17067754-5323-48A8-AE5B-33ED53360E05}" destId="{99C1BFD7-A6A5-E24F-B2A2-17B351AFA5DC}" srcOrd="0" destOrd="2" presId="urn:microsoft.com/office/officeart/2005/8/layout/vList2"/>
    <dgm:cxn modelId="{9C197CF9-A27F-8640-8BAA-607642B0F1AA}" type="presOf" srcId="{956A9225-E98C-4D43-8D95-3E9233A65114}" destId="{99C1BFD7-A6A5-E24F-B2A2-17B351AFA5DC}" srcOrd="0" destOrd="1" presId="urn:microsoft.com/office/officeart/2005/8/layout/vList2"/>
    <dgm:cxn modelId="{445D4ECC-FC55-3743-A32B-E11B204E976D}" type="presParOf" srcId="{7C2D47B1-215E-FC45-BA97-9CDE9852ACD5}" destId="{86E8AB2F-833F-F942-8A94-96815E94C1DF}" srcOrd="0" destOrd="0" presId="urn:microsoft.com/office/officeart/2005/8/layout/vList2"/>
    <dgm:cxn modelId="{7D782823-452F-C94A-A7C7-A8FC6A16298A}" type="presParOf" srcId="{7C2D47B1-215E-FC45-BA97-9CDE9852ACD5}" destId="{99C1BFD7-A6A5-E24F-B2A2-17B351AFA5DC}" srcOrd="1" destOrd="0" presId="urn:microsoft.com/office/officeart/2005/8/layout/vList2"/>
    <dgm:cxn modelId="{A032FB82-1DAA-7941-AF23-B775EB9E1454}" type="presParOf" srcId="{7C2D47B1-215E-FC45-BA97-9CDE9852ACD5}" destId="{0B7DDF66-704B-254D-8FD3-C88E7EBBF2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C4FD0A-7C11-4828-B750-A58C4A5A5C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E55564-525B-4071-B8FB-C20A4F83400A}">
      <dgm:prSet/>
      <dgm:spPr/>
      <dgm:t>
        <a:bodyPr/>
        <a:lstStyle/>
        <a:p>
          <a:r>
            <a:rPr lang="en-US" b="1"/>
            <a:t>Lecompton Constitution</a:t>
          </a:r>
          <a:r>
            <a:rPr lang="en-US"/>
            <a:t>: a proslavery document</a:t>
          </a:r>
        </a:p>
      </dgm:t>
    </dgm:pt>
    <dgm:pt modelId="{9813CE8E-5B00-4BED-8B0C-65AC7DDD4B26}" type="parTrans" cxnId="{285CBE1A-806E-4E61-968F-2DFCC08F9DD1}">
      <dgm:prSet/>
      <dgm:spPr/>
      <dgm:t>
        <a:bodyPr/>
        <a:lstStyle/>
        <a:p>
          <a:endParaRPr lang="en-US"/>
        </a:p>
      </dgm:t>
    </dgm:pt>
    <dgm:pt modelId="{5FC57397-B24E-451F-9E42-EE69D03CA583}" type="sibTrans" cxnId="{285CBE1A-806E-4E61-968F-2DFCC08F9DD1}">
      <dgm:prSet/>
      <dgm:spPr/>
      <dgm:t>
        <a:bodyPr/>
        <a:lstStyle/>
        <a:p>
          <a:endParaRPr lang="en-US"/>
        </a:p>
      </dgm:t>
    </dgm:pt>
    <dgm:pt modelId="{5CB1FE02-80A1-4DA9-ABEB-789E88240EDA}">
      <dgm:prSet custT="1"/>
      <dgm:spPr/>
      <dgm:t>
        <a:bodyPr/>
        <a:lstStyle/>
        <a:p>
          <a:r>
            <a:rPr lang="en-US" sz="1800" dirty="0"/>
            <a:t>people not allowed to vote for or against constitution as a whole</a:t>
          </a:r>
        </a:p>
      </dgm:t>
    </dgm:pt>
    <dgm:pt modelId="{AD5B71DD-BCC3-4A82-B3A2-9CAAC27C66CE}" type="parTrans" cxnId="{FC3F5A4F-2BD5-40E1-A843-1A54683AED72}">
      <dgm:prSet/>
      <dgm:spPr/>
      <dgm:t>
        <a:bodyPr/>
        <a:lstStyle/>
        <a:p>
          <a:endParaRPr lang="en-US"/>
        </a:p>
      </dgm:t>
    </dgm:pt>
    <dgm:pt modelId="{2275D9C0-08EF-4005-AEB6-C3E91E8AB6DD}" type="sibTrans" cxnId="{FC3F5A4F-2BD5-40E1-A843-1A54683AED72}">
      <dgm:prSet/>
      <dgm:spPr/>
      <dgm:t>
        <a:bodyPr/>
        <a:lstStyle/>
        <a:p>
          <a:endParaRPr lang="en-US"/>
        </a:p>
      </dgm:t>
    </dgm:pt>
    <dgm:pt modelId="{341D4968-90A6-43B7-94C9-E92DC2CAA8F8}">
      <dgm:prSet custT="1"/>
      <dgm:spPr/>
      <dgm:t>
        <a:bodyPr/>
        <a:lstStyle/>
        <a:p>
          <a:r>
            <a:rPr lang="en-US" sz="1800" dirty="0"/>
            <a:t>Vote for constitution either </a:t>
          </a:r>
          <a:r>
            <a:rPr lang="ja-JP" sz="1800"/>
            <a:t>“</a:t>
          </a:r>
          <a:r>
            <a:rPr lang="en-US" sz="1800" dirty="0"/>
            <a:t>with slavery</a:t>
          </a:r>
          <a:r>
            <a:rPr lang="ja-JP" sz="1800"/>
            <a:t>”</a:t>
          </a:r>
          <a:r>
            <a:rPr lang="en-US" sz="1800" dirty="0"/>
            <a:t> or </a:t>
          </a:r>
          <a:r>
            <a:rPr lang="ja-JP" sz="1800"/>
            <a:t>“</a:t>
          </a:r>
          <a:r>
            <a:rPr lang="en-US" sz="1800" dirty="0"/>
            <a:t>with no slavery</a:t>
          </a:r>
          <a:r>
            <a:rPr lang="ja-JP" sz="1800"/>
            <a:t>”</a:t>
          </a:r>
          <a:r>
            <a:rPr lang="en-US" sz="1800" dirty="0"/>
            <a:t> (but with protections for slavery already there)</a:t>
          </a:r>
        </a:p>
      </dgm:t>
    </dgm:pt>
    <dgm:pt modelId="{B5261FD4-5463-455B-8CCA-E28A24C4179C}" type="parTrans" cxnId="{58AC6676-3439-41EC-8586-521AB2B31424}">
      <dgm:prSet/>
      <dgm:spPr/>
      <dgm:t>
        <a:bodyPr/>
        <a:lstStyle/>
        <a:p>
          <a:endParaRPr lang="en-US"/>
        </a:p>
      </dgm:t>
    </dgm:pt>
    <dgm:pt modelId="{DC8D8C7D-2758-493F-B993-667D2777A527}" type="sibTrans" cxnId="{58AC6676-3439-41EC-8586-521AB2B31424}">
      <dgm:prSet/>
      <dgm:spPr/>
      <dgm:t>
        <a:bodyPr/>
        <a:lstStyle/>
        <a:p>
          <a:endParaRPr lang="en-US"/>
        </a:p>
      </dgm:t>
    </dgm:pt>
    <dgm:pt modelId="{7CA2FBC9-873C-4F8A-AFAF-22B2E4742092}">
      <dgm:prSet custT="1"/>
      <dgm:spPr/>
      <dgm:t>
        <a:bodyPr/>
        <a:lstStyle/>
        <a:p>
          <a:r>
            <a:rPr lang="en-US" sz="1800" dirty="0"/>
            <a:t>Whatever the outcome,  there would still be slavery</a:t>
          </a:r>
        </a:p>
      </dgm:t>
    </dgm:pt>
    <dgm:pt modelId="{55D753AE-226A-43D4-A334-984EDEF50286}" type="parTrans" cxnId="{EDA66BA8-16C2-4AD3-8104-C3BA29FD7EFE}">
      <dgm:prSet/>
      <dgm:spPr/>
      <dgm:t>
        <a:bodyPr/>
        <a:lstStyle/>
        <a:p>
          <a:endParaRPr lang="en-US"/>
        </a:p>
      </dgm:t>
    </dgm:pt>
    <dgm:pt modelId="{F42DE0A1-ED92-4D9F-B544-43B1807DB352}" type="sibTrans" cxnId="{EDA66BA8-16C2-4AD3-8104-C3BA29FD7EFE}">
      <dgm:prSet/>
      <dgm:spPr/>
      <dgm:t>
        <a:bodyPr/>
        <a:lstStyle/>
        <a:p>
          <a:endParaRPr lang="en-US"/>
        </a:p>
      </dgm:t>
    </dgm:pt>
    <dgm:pt modelId="{630A9BE9-B450-498C-A947-E8E84A993E02}">
      <dgm:prSet custT="1"/>
      <dgm:spPr/>
      <dgm:t>
        <a:bodyPr/>
        <a:lstStyle/>
        <a:p>
          <a:r>
            <a:rPr lang="en-US" sz="1800" dirty="0"/>
            <a:t>Free-</a:t>
          </a:r>
          <a:r>
            <a:rPr lang="en-US" sz="1800" dirty="0" err="1"/>
            <a:t>soilers</a:t>
          </a:r>
          <a:r>
            <a:rPr lang="en-US" sz="1800" dirty="0"/>
            <a:t> boycotted polls</a:t>
          </a:r>
        </a:p>
      </dgm:t>
    </dgm:pt>
    <dgm:pt modelId="{CBE38802-36CA-4ADA-9598-9CAFCC305F4D}" type="parTrans" cxnId="{8490C7E1-8B83-473C-BAC2-DC86FC8FDC83}">
      <dgm:prSet/>
      <dgm:spPr/>
      <dgm:t>
        <a:bodyPr/>
        <a:lstStyle/>
        <a:p>
          <a:endParaRPr lang="en-US"/>
        </a:p>
      </dgm:t>
    </dgm:pt>
    <dgm:pt modelId="{011826C2-1D23-4572-9F0D-AEC1A8048F59}" type="sibTrans" cxnId="{8490C7E1-8B83-473C-BAC2-DC86FC8FDC83}">
      <dgm:prSet/>
      <dgm:spPr/>
      <dgm:t>
        <a:bodyPr/>
        <a:lstStyle/>
        <a:p>
          <a:endParaRPr lang="en-US"/>
        </a:p>
      </dgm:t>
    </dgm:pt>
    <dgm:pt modelId="{FDF7896B-C7B1-4559-B94B-33BD6EF823E7}">
      <dgm:prSet custT="1"/>
      <dgm:spPr/>
      <dgm:t>
        <a:bodyPr/>
        <a:lstStyle/>
        <a:p>
          <a:r>
            <a:rPr lang="en-US" sz="1800" dirty="0" err="1"/>
            <a:t>Proslaveryites</a:t>
          </a:r>
          <a:r>
            <a:rPr lang="en-US" sz="1800" dirty="0"/>
            <a:t> approved constitution with slavery in late 1857</a:t>
          </a:r>
        </a:p>
      </dgm:t>
    </dgm:pt>
    <dgm:pt modelId="{5FE15906-82F4-4570-821E-E8812A1BFC59}" type="parTrans" cxnId="{66054B81-BBAA-4E0F-B386-5F290D74406B}">
      <dgm:prSet/>
      <dgm:spPr/>
      <dgm:t>
        <a:bodyPr/>
        <a:lstStyle/>
        <a:p>
          <a:endParaRPr lang="en-US"/>
        </a:p>
      </dgm:t>
    </dgm:pt>
    <dgm:pt modelId="{EC180768-E6CA-4188-B1E4-9D116743EC5F}" type="sibTrans" cxnId="{66054B81-BBAA-4E0F-B386-5F290D74406B}">
      <dgm:prSet/>
      <dgm:spPr/>
      <dgm:t>
        <a:bodyPr/>
        <a:lstStyle/>
        <a:p>
          <a:endParaRPr lang="en-US"/>
        </a:p>
      </dgm:t>
    </dgm:pt>
    <dgm:pt modelId="{D716ADF3-AEE9-41A9-92F8-E36605D0CE75}">
      <dgm:prSet/>
      <dgm:spPr/>
      <dgm:t>
        <a:bodyPr/>
        <a:lstStyle/>
        <a:p>
          <a:r>
            <a:rPr lang="en-US"/>
            <a:t>Scene then shifted to Washington:</a:t>
          </a:r>
        </a:p>
      </dgm:t>
    </dgm:pt>
    <dgm:pt modelId="{3435FD6E-C933-4B3C-862E-D8D0C5C043E2}" type="parTrans" cxnId="{797AC615-E622-468C-96B4-13C2E2C72641}">
      <dgm:prSet/>
      <dgm:spPr/>
      <dgm:t>
        <a:bodyPr/>
        <a:lstStyle/>
        <a:p>
          <a:endParaRPr lang="en-US"/>
        </a:p>
      </dgm:t>
    </dgm:pt>
    <dgm:pt modelId="{5F4FC1A8-48B0-4624-8C37-0B6F2A4FBD9E}" type="sibTrans" cxnId="{797AC615-E622-468C-96B4-13C2E2C72641}">
      <dgm:prSet/>
      <dgm:spPr/>
      <dgm:t>
        <a:bodyPr/>
        <a:lstStyle/>
        <a:p>
          <a:endParaRPr lang="en-US"/>
        </a:p>
      </dgm:t>
    </dgm:pt>
    <dgm:pt modelId="{B901B2DC-7079-462C-906E-FEAD3CBAF55C}">
      <dgm:prSet custT="1"/>
      <dgm:spPr/>
      <dgm:t>
        <a:bodyPr/>
        <a:lstStyle/>
        <a:p>
          <a:r>
            <a:rPr lang="en-US" sz="1800" dirty="0"/>
            <a:t>President Pierce had been succeeded by James Buchanan, who was strongly under southern influence</a:t>
          </a:r>
        </a:p>
      </dgm:t>
    </dgm:pt>
    <dgm:pt modelId="{918CFBE2-3799-4E4D-BF10-64603C9C9F66}" type="parTrans" cxnId="{CA89DB2F-C8C9-4AF6-A8E1-07E12E351F5A}">
      <dgm:prSet/>
      <dgm:spPr/>
      <dgm:t>
        <a:bodyPr/>
        <a:lstStyle/>
        <a:p>
          <a:endParaRPr lang="en-US"/>
        </a:p>
      </dgm:t>
    </dgm:pt>
    <dgm:pt modelId="{1C92C244-FDD4-46B0-A53B-CBEF023081EC}" type="sibTrans" cxnId="{CA89DB2F-C8C9-4AF6-A8E1-07E12E351F5A}">
      <dgm:prSet/>
      <dgm:spPr/>
      <dgm:t>
        <a:bodyPr/>
        <a:lstStyle/>
        <a:p>
          <a:endParaRPr lang="en-US"/>
        </a:p>
      </dgm:t>
    </dgm:pt>
    <dgm:pt modelId="{D5D675F5-BD01-4DF7-BE22-1B60C3057127}">
      <dgm:prSet custT="1"/>
      <dgm:spPr/>
      <dgm:t>
        <a:bodyPr/>
        <a:lstStyle/>
        <a:p>
          <a:r>
            <a:rPr lang="en-US" sz="1800" dirty="0"/>
            <a:t>Buchanan supported Lecompton Constitution</a:t>
          </a:r>
        </a:p>
      </dgm:t>
    </dgm:pt>
    <dgm:pt modelId="{0C375882-2BBF-4170-A458-66606501866A}" type="parTrans" cxnId="{157E919D-0078-4346-B2F2-ED92F6537E2E}">
      <dgm:prSet/>
      <dgm:spPr/>
      <dgm:t>
        <a:bodyPr/>
        <a:lstStyle/>
        <a:p>
          <a:endParaRPr lang="en-US"/>
        </a:p>
      </dgm:t>
    </dgm:pt>
    <dgm:pt modelId="{880D3CAE-7B61-4BBF-928B-80986ABB9925}" type="sibTrans" cxnId="{157E919D-0078-4346-B2F2-ED92F6537E2E}">
      <dgm:prSet/>
      <dgm:spPr/>
      <dgm:t>
        <a:bodyPr/>
        <a:lstStyle/>
        <a:p>
          <a:endParaRPr lang="en-US"/>
        </a:p>
      </dgm:t>
    </dgm:pt>
    <dgm:pt modelId="{4289F37C-DC35-448E-B000-7B18029B2C38}">
      <dgm:prSet custT="1"/>
      <dgm:spPr/>
      <dgm:t>
        <a:bodyPr/>
        <a:lstStyle/>
        <a:p>
          <a:r>
            <a:rPr lang="en-US" sz="1800" dirty="0"/>
            <a:t>Senator Douglas threw his support behind true popular sovereignty</a:t>
          </a:r>
        </a:p>
      </dgm:t>
    </dgm:pt>
    <dgm:pt modelId="{8A063B52-E910-4D0B-82DA-163DD1C057C5}" type="parTrans" cxnId="{A18B350D-3EEF-4E8A-AF16-E2AABA9466E0}">
      <dgm:prSet/>
      <dgm:spPr/>
      <dgm:t>
        <a:bodyPr/>
        <a:lstStyle/>
        <a:p>
          <a:endParaRPr lang="en-US"/>
        </a:p>
      </dgm:t>
    </dgm:pt>
    <dgm:pt modelId="{528D9FD7-106C-400D-8F3F-A26F1DCE8F9A}" type="sibTrans" cxnId="{A18B350D-3EEF-4E8A-AF16-E2AABA9466E0}">
      <dgm:prSet/>
      <dgm:spPr/>
      <dgm:t>
        <a:bodyPr/>
        <a:lstStyle/>
        <a:p>
          <a:endParaRPr lang="en-US"/>
        </a:p>
      </dgm:t>
    </dgm:pt>
    <dgm:pt modelId="{60ADF0CD-85EB-41EA-B61B-DFBAF14A6863}">
      <dgm:prSet custT="1"/>
      <dgm:spPr/>
      <dgm:t>
        <a:bodyPr/>
        <a:lstStyle/>
        <a:p>
          <a:r>
            <a:rPr lang="en-US" sz="1800" dirty="0"/>
            <a:t>Compromise:  submit entire Lecompton Constitution to people</a:t>
          </a:r>
        </a:p>
      </dgm:t>
    </dgm:pt>
    <dgm:pt modelId="{2F1231E6-E7CD-45BB-935D-B771736C014D}" type="parTrans" cxnId="{0193F502-DBA0-4478-81FB-41DEC6D4A3F6}">
      <dgm:prSet/>
      <dgm:spPr/>
      <dgm:t>
        <a:bodyPr/>
        <a:lstStyle/>
        <a:p>
          <a:endParaRPr lang="en-US"/>
        </a:p>
      </dgm:t>
    </dgm:pt>
    <dgm:pt modelId="{2DDC493F-54AE-4647-AE1D-176A4F0D3C0C}" type="sibTrans" cxnId="{0193F502-DBA0-4478-81FB-41DEC6D4A3F6}">
      <dgm:prSet/>
      <dgm:spPr/>
      <dgm:t>
        <a:bodyPr/>
        <a:lstStyle/>
        <a:p>
          <a:endParaRPr lang="en-US"/>
        </a:p>
      </dgm:t>
    </dgm:pt>
    <dgm:pt modelId="{724B9409-9598-4CA1-A1F4-F679E6DDBF6C}">
      <dgm:prSet custT="1"/>
      <dgm:spPr/>
      <dgm:t>
        <a:bodyPr/>
        <a:lstStyle/>
        <a:p>
          <a:r>
            <a:rPr lang="en-US" sz="1800" dirty="0"/>
            <a:t>Free-soil voters thronged to polls and voted it down</a:t>
          </a:r>
        </a:p>
      </dgm:t>
    </dgm:pt>
    <dgm:pt modelId="{0F242D6A-9491-4E5C-93FB-BC996EEB51F2}" type="parTrans" cxnId="{2EC09A18-3D61-45BD-A4D2-8CA46793A4C3}">
      <dgm:prSet/>
      <dgm:spPr/>
      <dgm:t>
        <a:bodyPr/>
        <a:lstStyle/>
        <a:p>
          <a:endParaRPr lang="en-US"/>
        </a:p>
      </dgm:t>
    </dgm:pt>
    <dgm:pt modelId="{0F0A0E4F-5D5D-408D-8962-55AA819340F7}" type="sibTrans" cxnId="{2EC09A18-3D61-45BD-A4D2-8CA46793A4C3}">
      <dgm:prSet/>
      <dgm:spPr/>
      <dgm:t>
        <a:bodyPr/>
        <a:lstStyle/>
        <a:p>
          <a:endParaRPr lang="en-US"/>
        </a:p>
      </dgm:t>
    </dgm:pt>
    <dgm:pt modelId="{A1EFE893-4512-4AA4-B496-576E73C1FB43}">
      <dgm:prSet custT="1"/>
      <dgm:spPr/>
      <dgm:t>
        <a:bodyPr/>
        <a:lstStyle/>
        <a:p>
          <a:r>
            <a:rPr lang="en-US" sz="1800" dirty="0"/>
            <a:t>Kansas remained a territory until 1861, when southern secessionists left Congress</a:t>
          </a:r>
        </a:p>
      </dgm:t>
    </dgm:pt>
    <dgm:pt modelId="{34FE5A8F-E2EA-4BCE-B519-8EAAB3B28050}" type="parTrans" cxnId="{881EBBE1-0828-4734-B9C6-5EBE39EE257E}">
      <dgm:prSet/>
      <dgm:spPr/>
      <dgm:t>
        <a:bodyPr/>
        <a:lstStyle/>
        <a:p>
          <a:endParaRPr lang="en-US"/>
        </a:p>
      </dgm:t>
    </dgm:pt>
    <dgm:pt modelId="{F82F0703-31FE-422C-8108-A9A7544ADF5C}" type="sibTrans" cxnId="{881EBBE1-0828-4734-B9C6-5EBE39EE257E}">
      <dgm:prSet/>
      <dgm:spPr/>
      <dgm:t>
        <a:bodyPr/>
        <a:lstStyle/>
        <a:p>
          <a:endParaRPr lang="en-US"/>
        </a:p>
      </dgm:t>
    </dgm:pt>
    <dgm:pt modelId="{6835D32E-7658-4E7E-9351-0D10F50980B5}">
      <dgm:prSet custT="1"/>
      <dgm:spPr/>
      <dgm:t>
        <a:bodyPr/>
        <a:lstStyle/>
        <a:p>
          <a:r>
            <a:rPr lang="en-US" sz="1800" dirty="0"/>
            <a:t>Buchanan</a:t>
          </a:r>
          <a:r>
            <a:rPr lang="fr-FR" sz="1800" dirty="0"/>
            <a:t>'</a:t>
          </a:r>
          <a:r>
            <a:rPr lang="en-US" sz="1800" dirty="0"/>
            <a:t>s action divided Democratic Party by antagonizing Democrats in North</a:t>
          </a:r>
        </a:p>
      </dgm:t>
    </dgm:pt>
    <dgm:pt modelId="{A9EBA14C-29E5-4157-A151-99F7D240ED4E}" type="parTrans" cxnId="{A73D89C0-B631-4DD4-94C9-67C7DBACAB3A}">
      <dgm:prSet/>
      <dgm:spPr/>
      <dgm:t>
        <a:bodyPr/>
        <a:lstStyle/>
        <a:p>
          <a:endParaRPr lang="en-US"/>
        </a:p>
      </dgm:t>
    </dgm:pt>
    <dgm:pt modelId="{8B92F754-FB48-4B4A-9FEB-7D823E648B88}" type="sibTrans" cxnId="{A73D89C0-B631-4DD4-94C9-67C7DBACAB3A}">
      <dgm:prSet/>
      <dgm:spPr/>
      <dgm:t>
        <a:bodyPr/>
        <a:lstStyle/>
        <a:p>
          <a:endParaRPr lang="en-US"/>
        </a:p>
      </dgm:t>
    </dgm:pt>
    <dgm:pt modelId="{BF111604-7D2F-694A-8107-CCB7D37478DE}" type="pres">
      <dgm:prSet presAssocID="{DFC4FD0A-7C11-4828-B750-A58C4A5A5C28}" presName="linear" presStyleCnt="0">
        <dgm:presLayoutVars>
          <dgm:dir/>
          <dgm:animLvl val="lvl"/>
          <dgm:resizeHandles val="exact"/>
        </dgm:presLayoutVars>
      </dgm:prSet>
      <dgm:spPr/>
    </dgm:pt>
    <dgm:pt modelId="{4247B8D5-CACD-B84A-B610-7CC1ADAA78A1}" type="pres">
      <dgm:prSet presAssocID="{57E55564-525B-4071-B8FB-C20A4F83400A}" presName="parentLin" presStyleCnt="0"/>
      <dgm:spPr/>
    </dgm:pt>
    <dgm:pt modelId="{B3CA199F-9ACE-CC44-AD26-7CB7DD127A64}" type="pres">
      <dgm:prSet presAssocID="{57E55564-525B-4071-B8FB-C20A4F83400A}" presName="parentLeftMargin" presStyleLbl="node1" presStyleIdx="0" presStyleCnt="2"/>
      <dgm:spPr/>
    </dgm:pt>
    <dgm:pt modelId="{9E53EFF6-57F5-EF4C-8D41-A0CD7DBBC8E8}" type="pres">
      <dgm:prSet presAssocID="{57E55564-525B-4071-B8FB-C20A4F8340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A72EA6-566C-194C-885F-2F41349A9DB7}" type="pres">
      <dgm:prSet presAssocID="{57E55564-525B-4071-B8FB-C20A4F83400A}" presName="negativeSpace" presStyleCnt="0"/>
      <dgm:spPr/>
    </dgm:pt>
    <dgm:pt modelId="{E624F97A-E49C-5A42-BEAA-0DD8D60ABD3A}" type="pres">
      <dgm:prSet presAssocID="{57E55564-525B-4071-B8FB-C20A4F83400A}" presName="childText" presStyleLbl="conFgAcc1" presStyleIdx="0" presStyleCnt="2">
        <dgm:presLayoutVars>
          <dgm:bulletEnabled val="1"/>
        </dgm:presLayoutVars>
      </dgm:prSet>
      <dgm:spPr/>
    </dgm:pt>
    <dgm:pt modelId="{7015B747-F6E0-4944-AF13-73D54A1709B1}" type="pres">
      <dgm:prSet presAssocID="{5FC57397-B24E-451F-9E42-EE69D03CA583}" presName="spaceBetweenRectangles" presStyleCnt="0"/>
      <dgm:spPr/>
    </dgm:pt>
    <dgm:pt modelId="{F3A1B703-CDAD-F14A-A989-A2B71EB4A2B3}" type="pres">
      <dgm:prSet presAssocID="{D716ADF3-AEE9-41A9-92F8-E36605D0CE75}" presName="parentLin" presStyleCnt="0"/>
      <dgm:spPr/>
    </dgm:pt>
    <dgm:pt modelId="{762E964A-0EFC-BD4C-B2C3-08BD6E1F4E34}" type="pres">
      <dgm:prSet presAssocID="{D716ADF3-AEE9-41A9-92F8-E36605D0CE75}" presName="parentLeftMargin" presStyleLbl="node1" presStyleIdx="0" presStyleCnt="2"/>
      <dgm:spPr/>
    </dgm:pt>
    <dgm:pt modelId="{28C2A058-198E-1A43-89B7-AE7D10208405}" type="pres">
      <dgm:prSet presAssocID="{D716ADF3-AEE9-41A9-92F8-E36605D0CE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533A180-0844-A84D-B45E-C444027FC5C4}" type="pres">
      <dgm:prSet presAssocID="{D716ADF3-AEE9-41A9-92F8-E36605D0CE75}" presName="negativeSpace" presStyleCnt="0"/>
      <dgm:spPr/>
    </dgm:pt>
    <dgm:pt modelId="{7F6D0DA0-1405-0346-AC6E-BDA4B602A244}" type="pres">
      <dgm:prSet presAssocID="{D716ADF3-AEE9-41A9-92F8-E36605D0CE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93F502-DBA0-4478-81FB-41DEC6D4A3F6}" srcId="{D716ADF3-AEE9-41A9-92F8-E36605D0CE75}" destId="{60ADF0CD-85EB-41EA-B61B-DFBAF14A6863}" srcOrd="3" destOrd="0" parTransId="{2F1231E6-E7CD-45BB-935D-B771736C014D}" sibTransId="{2DDC493F-54AE-4647-AE1D-176A4F0D3C0C}"/>
    <dgm:cxn modelId="{A18B350D-3EEF-4E8A-AF16-E2AABA9466E0}" srcId="{D716ADF3-AEE9-41A9-92F8-E36605D0CE75}" destId="{4289F37C-DC35-448E-B000-7B18029B2C38}" srcOrd="2" destOrd="0" parTransId="{8A063B52-E910-4D0B-82DA-163DD1C057C5}" sibTransId="{528D9FD7-106C-400D-8F3F-A26F1DCE8F9A}"/>
    <dgm:cxn modelId="{95750D14-7C83-1042-84BD-66574C1A7998}" type="presOf" srcId="{630A9BE9-B450-498C-A947-E8E84A993E02}" destId="{E624F97A-E49C-5A42-BEAA-0DD8D60ABD3A}" srcOrd="0" destOrd="3" presId="urn:microsoft.com/office/officeart/2005/8/layout/list1"/>
    <dgm:cxn modelId="{26036814-1170-1947-8E4C-1E3683CC33C9}" type="presOf" srcId="{DFC4FD0A-7C11-4828-B750-A58C4A5A5C28}" destId="{BF111604-7D2F-694A-8107-CCB7D37478DE}" srcOrd="0" destOrd="0" presId="urn:microsoft.com/office/officeart/2005/8/layout/list1"/>
    <dgm:cxn modelId="{797AC615-E622-468C-96B4-13C2E2C72641}" srcId="{DFC4FD0A-7C11-4828-B750-A58C4A5A5C28}" destId="{D716ADF3-AEE9-41A9-92F8-E36605D0CE75}" srcOrd="1" destOrd="0" parTransId="{3435FD6E-C933-4B3C-862E-D8D0C5C043E2}" sibTransId="{5F4FC1A8-48B0-4624-8C37-0B6F2A4FBD9E}"/>
    <dgm:cxn modelId="{2EC09A18-3D61-45BD-A4D2-8CA46793A4C3}" srcId="{D716ADF3-AEE9-41A9-92F8-E36605D0CE75}" destId="{724B9409-9598-4CA1-A1F4-F679E6DDBF6C}" srcOrd="4" destOrd="0" parTransId="{0F242D6A-9491-4E5C-93FB-BC996EEB51F2}" sibTransId="{0F0A0E4F-5D5D-408D-8962-55AA819340F7}"/>
    <dgm:cxn modelId="{285CBE1A-806E-4E61-968F-2DFCC08F9DD1}" srcId="{DFC4FD0A-7C11-4828-B750-A58C4A5A5C28}" destId="{57E55564-525B-4071-B8FB-C20A4F83400A}" srcOrd="0" destOrd="0" parTransId="{9813CE8E-5B00-4BED-8B0C-65AC7DDD4B26}" sibTransId="{5FC57397-B24E-451F-9E42-EE69D03CA583}"/>
    <dgm:cxn modelId="{A3CD291E-D592-BA48-91C7-86C064504E54}" type="presOf" srcId="{5CB1FE02-80A1-4DA9-ABEB-789E88240EDA}" destId="{E624F97A-E49C-5A42-BEAA-0DD8D60ABD3A}" srcOrd="0" destOrd="0" presId="urn:microsoft.com/office/officeart/2005/8/layout/list1"/>
    <dgm:cxn modelId="{A698BE28-2954-F244-A0E0-469C7CE8CA58}" type="presOf" srcId="{57E55564-525B-4071-B8FB-C20A4F83400A}" destId="{B3CA199F-9ACE-CC44-AD26-7CB7DD127A64}" srcOrd="0" destOrd="0" presId="urn:microsoft.com/office/officeart/2005/8/layout/list1"/>
    <dgm:cxn modelId="{CA89DB2F-C8C9-4AF6-A8E1-07E12E351F5A}" srcId="{D716ADF3-AEE9-41A9-92F8-E36605D0CE75}" destId="{B901B2DC-7079-462C-906E-FEAD3CBAF55C}" srcOrd="0" destOrd="0" parTransId="{918CFBE2-3799-4E4D-BF10-64603C9C9F66}" sibTransId="{1C92C244-FDD4-46B0-A53B-CBEF023081EC}"/>
    <dgm:cxn modelId="{E39BC134-5FA8-0C44-85DE-E82A7999AA6F}" type="presOf" srcId="{FDF7896B-C7B1-4559-B94B-33BD6EF823E7}" destId="{E624F97A-E49C-5A42-BEAA-0DD8D60ABD3A}" srcOrd="0" destOrd="4" presId="urn:microsoft.com/office/officeart/2005/8/layout/list1"/>
    <dgm:cxn modelId="{789D4541-59AC-CA43-87EB-65349DC6C821}" type="presOf" srcId="{A1EFE893-4512-4AA4-B496-576E73C1FB43}" destId="{7F6D0DA0-1405-0346-AC6E-BDA4B602A244}" srcOrd="0" destOrd="5" presId="urn:microsoft.com/office/officeart/2005/8/layout/list1"/>
    <dgm:cxn modelId="{FC3F5A4F-2BD5-40E1-A843-1A54683AED72}" srcId="{57E55564-525B-4071-B8FB-C20A4F83400A}" destId="{5CB1FE02-80A1-4DA9-ABEB-789E88240EDA}" srcOrd="0" destOrd="0" parTransId="{AD5B71DD-BCC3-4A82-B3A2-9CAAC27C66CE}" sibTransId="{2275D9C0-08EF-4005-AEB6-C3E91E8AB6DD}"/>
    <dgm:cxn modelId="{A5A20C56-AC89-F342-AD55-0896291FBF76}" type="presOf" srcId="{4289F37C-DC35-448E-B000-7B18029B2C38}" destId="{7F6D0DA0-1405-0346-AC6E-BDA4B602A244}" srcOrd="0" destOrd="2" presId="urn:microsoft.com/office/officeart/2005/8/layout/list1"/>
    <dgm:cxn modelId="{7C476C56-F8EB-EA48-A530-28077B80E189}" type="presOf" srcId="{724B9409-9598-4CA1-A1F4-F679E6DDBF6C}" destId="{7F6D0DA0-1405-0346-AC6E-BDA4B602A244}" srcOrd="0" destOrd="4" presId="urn:microsoft.com/office/officeart/2005/8/layout/list1"/>
    <dgm:cxn modelId="{58AC6676-3439-41EC-8586-521AB2B31424}" srcId="{57E55564-525B-4071-B8FB-C20A4F83400A}" destId="{341D4968-90A6-43B7-94C9-E92DC2CAA8F8}" srcOrd="1" destOrd="0" parTransId="{B5261FD4-5463-455B-8CCA-E28A24C4179C}" sibTransId="{DC8D8C7D-2758-493F-B993-667D2777A527}"/>
    <dgm:cxn modelId="{66054B81-BBAA-4E0F-B386-5F290D74406B}" srcId="{57E55564-525B-4071-B8FB-C20A4F83400A}" destId="{FDF7896B-C7B1-4559-B94B-33BD6EF823E7}" srcOrd="4" destOrd="0" parTransId="{5FE15906-82F4-4570-821E-E8812A1BFC59}" sibTransId="{EC180768-E6CA-4188-B1E4-9D116743EC5F}"/>
    <dgm:cxn modelId="{21D92E8B-65DB-0343-96B9-4505FDF46B12}" type="presOf" srcId="{B901B2DC-7079-462C-906E-FEAD3CBAF55C}" destId="{7F6D0DA0-1405-0346-AC6E-BDA4B602A244}" srcOrd="0" destOrd="0" presId="urn:microsoft.com/office/officeart/2005/8/layout/list1"/>
    <dgm:cxn modelId="{DA7EB68B-4435-0245-8ADD-9F80A309FE72}" type="presOf" srcId="{57E55564-525B-4071-B8FB-C20A4F83400A}" destId="{9E53EFF6-57F5-EF4C-8D41-A0CD7DBBC8E8}" srcOrd="1" destOrd="0" presId="urn:microsoft.com/office/officeart/2005/8/layout/list1"/>
    <dgm:cxn modelId="{183ADC99-B8C2-D543-AE78-4864964D0E66}" type="presOf" srcId="{341D4968-90A6-43B7-94C9-E92DC2CAA8F8}" destId="{E624F97A-E49C-5A42-BEAA-0DD8D60ABD3A}" srcOrd="0" destOrd="1" presId="urn:microsoft.com/office/officeart/2005/8/layout/list1"/>
    <dgm:cxn modelId="{157E919D-0078-4346-B2F2-ED92F6537E2E}" srcId="{D716ADF3-AEE9-41A9-92F8-E36605D0CE75}" destId="{D5D675F5-BD01-4DF7-BE22-1B60C3057127}" srcOrd="1" destOrd="0" parTransId="{0C375882-2BBF-4170-A458-66606501866A}" sibTransId="{880D3CAE-7B61-4BBF-928B-80986ABB9925}"/>
    <dgm:cxn modelId="{CE39E79E-07C6-FA4B-8C51-72854F9861F8}" type="presOf" srcId="{6835D32E-7658-4E7E-9351-0D10F50980B5}" destId="{7F6D0DA0-1405-0346-AC6E-BDA4B602A244}" srcOrd="0" destOrd="6" presId="urn:microsoft.com/office/officeart/2005/8/layout/list1"/>
    <dgm:cxn modelId="{EDA66BA8-16C2-4AD3-8104-C3BA29FD7EFE}" srcId="{57E55564-525B-4071-B8FB-C20A4F83400A}" destId="{7CA2FBC9-873C-4F8A-AFAF-22B2E4742092}" srcOrd="2" destOrd="0" parTransId="{55D753AE-226A-43D4-A334-984EDEF50286}" sibTransId="{F42DE0A1-ED92-4D9F-B544-43B1807DB352}"/>
    <dgm:cxn modelId="{D6471EBA-F829-4842-BCC8-44C29FFCBD41}" type="presOf" srcId="{60ADF0CD-85EB-41EA-B61B-DFBAF14A6863}" destId="{7F6D0DA0-1405-0346-AC6E-BDA4B602A244}" srcOrd="0" destOrd="3" presId="urn:microsoft.com/office/officeart/2005/8/layout/list1"/>
    <dgm:cxn modelId="{A8408EBE-DC7E-4A46-9F22-26DEA640D95B}" type="presOf" srcId="{D716ADF3-AEE9-41A9-92F8-E36605D0CE75}" destId="{762E964A-0EFC-BD4C-B2C3-08BD6E1F4E34}" srcOrd="0" destOrd="0" presId="urn:microsoft.com/office/officeart/2005/8/layout/list1"/>
    <dgm:cxn modelId="{A73D89C0-B631-4DD4-94C9-67C7DBACAB3A}" srcId="{D716ADF3-AEE9-41A9-92F8-E36605D0CE75}" destId="{6835D32E-7658-4E7E-9351-0D10F50980B5}" srcOrd="6" destOrd="0" parTransId="{A9EBA14C-29E5-4157-A151-99F7D240ED4E}" sibTransId="{8B92F754-FB48-4B4A-9FEB-7D823E648B88}"/>
    <dgm:cxn modelId="{B4DF4FC7-6CC9-F444-A761-3BBB01B6000D}" type="presOf" srcId="{7CA2FBC9-873C-4F8A-AFAF-22B2E4742092}" destId="{E624F97A-E49C-5A42-BEAA-0DD8D60ABD3A}" srcOrd="0" destOrd="2" presId="urn:microsoft.com/office/officeart/2005/8/layout/list1"/>
    <dgm:cxn modelId="{0C4E6EDC-2CC3-144F-9608-9F4E374B79B9}" type="presOf" srcId="{D716ADF3-AEE9-41A9-92F8-E36605D0CE75}" destId="{28C2A058-198E-1A43-89B7-AE7D10208405}" srcOrd="1" destOrd="0" presId="urn:microsoft.com/office/officeart/2005/8/layout/list1"/>
    <dgm:cxn modelId="{881EBBE1-0828-4734-B9C6-5EBE39EE257E}" srcId="{D716ADF3-AEE9-41A9-92F8-E36605D0CE75}" destId="{A1EFE893-4512-4AA4-B496-576E73C1FB43}" srcOrd="5" destOrd="0" parTransId="{34FE5A8F-E2EA-4BCE-B519-8EAAB3B28050}" sibTransId="{F82F0703-31FE-422C-8108-A9A7544ADF5C}"/>
    <dgm:cxn modelId="{8490C7E1-8B83-473C-BAC2-DC86FC8FDC83}" srcId="{57E55564-525B-4071-B8FB-C20A4F83400A}" destId="{630A9BE9-B450-498C-A947-E8E84A993E02}" srcOrd="3" destOrd="0" parTransId="{CBE38802-36CA-4ADA-9598-9CAFCC305F4D}" sibTransId="{011826C2-1D23-4572-9F0D-AEC1A8048F59}"/>
    <dgm:cxn modelId="{CD5CF2EB-6CC5-2047-BEF6-09FAD9BC68C4}" type="presOf" srcId="{D5D675F5-BD01-4DF7-BE22-1B60C3057127}" destId="{7F6D0DA0-1405-0346-AC6E-BDA4B602A244}" srcOrd="0" destOrd="1" presId="urn:microsoft.com/office/officeart/2005/8/layout/list1"/>
    <dgm:cxn modelId="{E7A62A70-19A3-2A42-93B5-54D9780DC8A0}" type="presParOf" srcId="{BF111604-7D2F-694A-8107-CCB7D37478DE}" destId="{4247B8D5-CACD-B84A-B610-7CC1ADAA78A1}" srcOrd="0" destOrd="0" presId="urn:microsoft.com/office/officeart/2005/8/layout/list1"/>
    <dgm:cxn modelId="{9E458DD8-C18C-B049-9FA0-01A1E0DDBCAD}" type="presParOf" srcId="{4247B8D5-CACD-B84A-B610-7CC1ADAA78A1}" destId="{B3CA199F-9ACE-CC44-AD26-7CB7DD127A64}" srcOrd="0" destOrd="0" presId="urn:microsoft.com/office/officeart/2005/8/layout/list1"/>
    <dgm:cxn modelId="{D20E492C-91D1-CB47-A530-9A80869E1D78}" type="presParOf" srcId="{4247B8D5-CACD-B84A-B610-7CC1ADAA78A1}" destId="{9E53EFF6-57F5-EF4C-8D41-A0CD7DBBC8E8}" srcOrd="1" destOrd="0" presId="urn:microsoft.com/office/officeart/2005/8/layout/list1"/>
    <dgm:cxn modelId="{056C26E3-2CEE-0848-A249-F3C1F29B082F}" type="presParOf" srcId="{BF111604-7D2F-694A-8107-CCB7D37478DE}" destId="{6FA72EA6-566C-194C-885F-2F41349A9DB7}" srcOrd="1" destOrd="0" presId="urn:microsoft.com/office/officeart/2005/8/layout/list1"/>
    <dgm:cxn modelId="{695A642A-95BA-A142-BD8D-9AFD02006145}" type="presParOf" srcId="{BF111604-7D2F-694A-8107-CCB7D37478DE}" destId="{E624F97A-E49C-5A42-BEAA-0DD8D60ABD3A}" srcOrd="2" destOrd="0" presId="urn:microsoft.com/office/officeart/2005/8/layout/list1"/>
    <dgm:cxn modelId="{29645AAC-36E2-4A46-AC3B-3FDD5091464A}" type="presParOf" srcId="{BF111604-7D2F-694A-8107-CCB7D37478DE}" destId="{7015B747-F6E0-4944-AF13-73D54A1709B1}" srcOrd="3" destOrd="0" presId="urn:microsoft.com/office/officeart/2005/8/layout/list1"/>
    <dgm:cxn modelId="{506C4CD1-7FCD-EC4B-9700-3F95855D6A35}" type="presParOf" srcId="{BF111604-7D2F-694A-8107-CCB7D37478DE}" destId="{F3A1B703-CDAD-F14A-A989-A2B71EB4A2B3}" srcOrd="4" destOrd="0" presId="urn:microsoft.com/office/officeart/2005/8/layout/list1"/>
    <dgm:cxn modelId="{6CF70557-1FBC-4845-9AF3-4422DCEC5D81}" type="presParOf" srcId="{F3A1B703-CDAD-F14A-A989-A2B71EB4A2B3}" destId="{762E964A-0EFC-BD4C-B2C3-08BD6E1F4E34}" srcOrd="0" destOrd="0" presId="urn:microsoft.com/office/officeart/2005/8/layout/list1"/>
    <dgm:cxn modelId="{FB855BCE-E8C2-D44A-9D17-DC76AC441E0A}" type="presParOf" srcId="{F3A1B703-CDAD-F14A-A989-A2B71EB4A2B3}" destId="{28C2A058-198E-1A43-89B7-AE7D10208405}" srcOrd="1" destOrd="0" presId="urn:microsoft.com/office/officeart/2005/8/layout/list1"/>
    <dgm:cxn modelId="{46BD5F54-E542-3C48-B2A0-EBE92A888845}" type="presParOf" srcId="{BF111604-7D2F-694A-8107-CCB7D37478DE}" destId="{C533A180-0844-A84D-B45E-C444027FC5C4}" srcOrd="5" destOrd="0" presId="urn:microsoft.com/office/officeart/2005/8/layout/list1"/>
    <dgm:cxn modelId="{B3C606CF-5229-C44A-9D84-5CA1C50EC838}" type="presParOf" srcId="{BF111604-7D2F-694A-8107-CCB7D37478DE}" destId="{7F6D0DA0-1405-0346-AC6E-BDA4B602A24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4EBAB-BCA7-498C-8879-C80D9E412C0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BF47CE5-3C84-4DF7-93FB-03E8E4AAAA21}">
      <dgm:prSet/>
      <dgm:spPr/>
      <dgm:t>
        <a:bodyPr/>
        <a:lstStyle/>
        <a:p>
          <a:r>
            <a:rPr lang="en-US"/>
            <a:t>Republicans met in Chicago:</a:t>
          </a:r>
        </a:p>
      </dgm:t>
    </dgm:pt>
    <dgm:pt modelId="{44FBCBFF-67CA-4CE3-9D62-4898D2CAD671}" type="parTrans" cxnId="{A58276B6-B1AD-43AD-BADF-4F6D3D58BAC3}">
      <dgm:prSet/>
      <dgm:spPr/>
      <dgm:t>
        <a:bodyPr/>
        <a:lstStyle/>
        <a:p>
          <a:endParaRPr lang="en-US"/>
        </a:p>
      </dgm:t>
    </dgm:pt>
    <dgm:pt modelId="{5EC11CA0-46EA-4C25-B879-A115813DE4EE}" type="sibTrans" cxnId="{A58276B6-B1AD-43AD-BADF-4F6D3D58BAC3}">
      <dgm:prSet/>
      <dgm:spPr/>
      <dgm:t>
        <a:bodyPr/>
        <a:lstStyle/>
        <a:p>
          <a:endParaRPr lang="en-US"/>
        </a:p>
      </dgm:t>
    </dgm:pt>
    <dgm:pt modelId="{13960242-5A60-44C5-9315-8ABFEB8AFE25}">
      <dgm:prSet/>
      <dgm:spPr/>
      <dgm:t>
        <a:bodyPr/>
        <a:lstStyle/>
        <a:p>
          <a:r>
            <a:rPr lang="en-US" dirty="0"/>
            <a:t>William Seward was best known candidate:</a:t>
          </a:r>
        </a:p>
      </dgm:t>
    </dgm:pt>
    <dgm:pt modelId="{E2448301-2C58-44DC-900D-F4374099812D}" type="parTrans" cxnId="{F4A1CDD7-29EF-4D0D-A172-1A7B9F50A0B8}">
      <dgm:prSet/>
      <dgm:spPr/>
      <dgm:t>
        <a:bodyPr/>
        <a:lstStyle/>
        <a:p>
          <a:endParaRPr lang="en-US"/>
        </a:p>
      </dgm:t>
    </dgm:pt>
    <dgm:pt modelId="{6A2C9630-8B20-4F18-81F1-1735CCB7D6DE}" type="sibTrans" cxnId="{F4A1CDD7-29EF-4D0D-A172-1A7B9F50A0B8}">
      <dgm:prSet/>
      <dgm:spPr/>
      <dgm:t>
        <a:bodyPr/>
        <a:lstStyle/>
        <a:p>
          <a:endParaRPr lang="en-US"/>
        </a:p>
      </dgm:t>
    </dgm:pt>
    <dgm:pt modelId="{C79C75EB-B99B-4002-B8DC-68690603D7E3}">
      <dgm:prSet/>
      <dgm:spPr/>
      <dgm:t>
        <a:bodyPr/>
        <a:lstStyle/>
        <a:p>
          <a:r>
            <a:rPr lang="ja-JP"/>
            <a:t>“</a:t>
          </a:r>
          <a:r>
            <a:rPr lang="en-US"/>
            <a:t>Irrepressible conflict</a:t>
          </a:r>
          <a:r>
            <a:rPr lang="ja-JP"/>
            <a:t>”</a:t>
          </a:r>
          <a:r>
            <a:rPr lang="en-US"/>
            <a:t> speech at Rochester 1858 ruined his prospects</a:t>
          </a:r>
        </a:p>
      </dgm:t>
    </dgm:pt>
    <dgm:pt modelId="{081E7C24-EF37-4384-9B80-AACA7143C32F}" type="parTrans" cxnId="{B25923F8-9C95-4375-BAC3-A07C751F2D5F}">
      <dgm:prSet/>
      <dgm:spPr/>
      <dgm:t>
        <a:bodyPr/>
        <a:lstStyle/>
        <a:p>
          <a:endParaRPr lang="en-US"/>
        </a:p>
      </dgm:t>
    </dgm:pt>
    <dgm:pt modelId="{AAB01198-F36B-47F7-8983-EA320A79EC4C}" type="sibTrans" cxnId="{B25923F8-9C95-4375-BAC3-A07C751F2D5F}">
      <dgm:prSet/>
      <dgm:spPr/>
      <dgm:t>
        <a:bodyPr/>
        <a:lstStyle/>
        <a:p>
          <a:endParaRPr lang="en-US"/>
        </a:p>
      </dgm:t>
    </dgm:pt>
    <dgm:pt modelId="{8FE2FD10-918A-4F87-8D09-2D9D7127A5C7}">
      <dgm:prSet/>
      <dgm:spPr/>
      <dgm:t>
        <a:bodyPr/>
        <a:lstStyle/>
        <a:p>
          <a:r>
            <a:rPr lang="en-US"/>
            <a:t>Enemies</a:t>
          </a:r>
          <a:r>
            <a:rPr lang="fr-FR"/>
            <a:t>'</a:t>
          </a:r>
          <a:r>
            <a:rPr lang="en-US"/>
            <a:t> slogan, </a:t>
          </a:r>
          <a:r>
            <a:rPr lang="ja-JP"/>
            <a:t>“</a:t>
          </a:r>
          <a:r>
            <a:rPr lang="en-US"/>
            <a:t>Success Rather Than Steward</a:t>
          </a:r>
          <a:r>
            <a:rPr lang="ja-JP"/>
            <a:t>”</a:t>
          </a:r>
          <a:endParaRPr lang="en-US"/>
        </a:p>
      </dgm:t>
    </dgm:pt>
    <dgm:pt modelId="{06A20A01-3A22-45FC-9D4B-CBAEB3F52FA9}" type="parTrans" cxnId="{5403482D-6B8C-44C0-90E5-C6E2290ADFB6}">
      <dgm:prSet/>
      <dgm:spPr/>
      <dgm:t>
        <a:bodyPr/>
        <a:lstStyle/>
        <a:p>
          <a:endParaRPr lang="en-US"/>
        </a:p>
      </dgm:t>
    </dgm:pt>
    <dgm:pt modelId="{9C349613-FBF9-4F56-821A-F09CAE43993D}" type="sibTrans" cxnId="{5403482D-6B8C-44C0-90E5-C6E2290ADFB6}">
      <dgm:prSet/>
      <dgm:spPr/>
      <dgm:t>
        <a:bodyPr/>
        <a:lstStyle/>
        <a:p>
          <a:endParaRPr lang="en-US"/>
        </a:p>
      </dgm:t>
    </dgm:pt>
    <dgm:pt modelId="{244C5D93-ACB0-40C9-97EB-8FFE33BE1D82}">
      <dgm:prSet/>
      <dgm:spPr/>
      <dgm:t>
        <a:bodyPr/>
        <a:lstStyle/>
        <a:p>
          <a:r>
            <a:rPr lang="en-US"/>
            <a:t>Lincoln of Illinois:</a:t>
          </a:r>
        </a:p>
      </dgm:t>
    </dgm:pt>
    <dgm:pt modelId="{899633B0-6DC8-4195-9D3E-75ED5B6C7E67}" type="parTrans" cxnId="{8980E72A-D772-44DE-AD51-AEA682748187}">
      <dgm:prSet/>
      <dgm:spPr/>
      <dgm:t>
        <a:bodyPr/>
        <a:lstStyle/>
        <a:p>
          <a:endParaRPr lang="en-US"/>
        </a:p>
      </dgm:t>
    </dgm:pt>
    <dgm:pt modelId="{B6185A08-6460-47FE-91CD-D039595B8828}" type="sibTrans" cxnId="{8980E72A-D772-44DE-AD51-AEA682748187}">
      <dgm:prSet/>
      <dgm:spPr/>
      <dgm:t>
        <a:bodyPr/>
        <a:lstStyle/>
        <a:p>
          <a:endParaRPr lang="en-US"/>
        </a:p>
      </dgm:t>
    </dgm:pt>
    <dgm:pt modelId="{499B33BB-1A81-4A99-BC31-6A5A295D98D9}">
      <dgm:prSet/>
      <dgm:spPr/>
      <dgm:t>
        <a:bodyPr/>
        <a:lstStyle/>
        <a:p>
          <a:r>
            <a:rPr lang="ja-JP"/>
            <a:t>“</a:t>
          </a:r>
          <a:r>
            <a:rPr lang="en-US"/>
            <a:t>Second Best,</a:t>
          </a:r>
          <a:r>
            <a:rPr lang="ja-JP"/>
            <a:t>”</a:t>
          </a:r>
          <a:r>
            <a:rPr lang="en-US"/>
            <a:t> but a strong candidate because had fewer enemies</a:t>
          </a:r>
        </a:p>
      </dgm:t>
    </dgm:pt>
    <dgm:pt modelId="{BE9C1D0B-6C6C-4E3C-B880-CCF00FFA77A2}" type="parTrans" cxnId="{7CCA9018-0267-4FEC-BD29-9684DED831BF}">
      <dgm:prSet/>
      <dgm:spPr/>
      <dgm:t>
        <a:bodyPr/>
        <a:lstStyle/>
        <a:p>
          <a:endParaRPr lang="en-US"/>
        </a:p>
      </dgm:t>
    </dgm:pt>
    <dgm:pt modelId="{C2E20005-5A41-457C-9832-B7FAC4A10668}" type="sibTrans" cxnId="{7CCA9018-0267-4FEC-BD29-9684DED831BF}">
      <dgm:prSet/>
      <dgm:spPr/>
      <dgm:t>
        <a:bodyPr/>
        <a:lstStyle/>
        <a:p>
          <a:endParaRPr lang="en-US"/>
        </a:p>
      </dgm:t>
    </dgm:pt>
    <dgm:pt modelId="{F382842A-1535-4D2E-8797-DDDF863FB37B}">
      <dgm:prSet/>
      <dgm:spPr/>
      <dgm:t>
        <a:bodyPr/>
        <a:lstStyle/>
        <a:p>
          <a:r>
            <a:rPr lang="en-US"/>
            <a:t>Overtook Seward on third ballot to gain nomination</a:t>
          </a:r>
        </a:p>
      </dgm:t>
    </dgm:pt>
    <dgm:pt modelId="{1BCCFF31-C53B-44EC-8FC3-C37EAD2E5370}" type="parTrans" cxnId="{FE9F8E36-BBBC-4CBB-AAA1-B75F8C6A9AC3}">
      <dgm:prSet/>
      <dgm:spPr/>
      <dgm:t>
        <a:bodyPr/>
        <a:lstStyle/>
        <a:p>
          <a:endParaRPr lang="en-US"/>
        </a:p>
      </dgm:t>
    </dgm:pt>
    <dgm:pt modelId="{8CE59398-0771-40B1-8BAB-7F1749A3D9A3}" type="sibTrans" cxnId="{FE9F8E36-BBBC-4CBB-AAA1-B75F8C6A9AC3}">
      <dgm:prSet/>
      <dgm:spPr/>
      <dgm:t>
        <a:bodyPr/>
        <a:lstStyle/>
        <a:p>
          <a:endParaRPr lang="en-US"/>
        </a:p>
      </dgm:t>
    </dgm:pt>
    <dgm:pt modelId="{584536D0-2C27-495D-8135-7696537B82D2}">
      <dgm:prSet/>
      <dgm:spPr/>
      <dgm:t>
        <a:bodyPr/>
        <a:lstStyle/>
        <a:p>
          <a:r>
            <a:rPr lang="en-US"/>
            <a:t>Platform made appeal to every nonsouthern group:</a:t>
          </a:r>
        </a:p>
      </dgm:t>
    </dgm:pt>
    <dgm:pt modelId="{E954DD33-B52D-42E1-A68E-05BCE18E9FEA}" type="parTrans" cxnId="{5272F8D0-48E2-486B-9D69-53F12EAC5C23}">
      <dgm:prSet/>
      <dgm:spPr/>
      <dgm:t>
        <a:bodyPr/>
        <a:lstStyle/>
        <a:p>
          <a:endParaRPr lang="en-US"/>
        </a:p>
      </dgm:t>
    </dgm:pt>
    <dgm:pt modelId="{D500A166-6BB4-49AD-9A27-E0B11786639C}" type="sibTrans" cxnId="{5272F8D0-48E2-486B-9D69-53F12EAC5C23}">
      <dgm:prSet/>
      <dgm:spPr/>
      <dgm:t>
        <a:bodyPr/>
        <a:lstStyle/>
        <a:p>
          <a:endParaRPr lang="en-US"/>
        </a:p>
      </dgm:t>
    </dgm:pt>
    <dgm:pt modelId="{69C6D2AE-9578-4198-BC49-59496742157B}">
      <dgm:prSet/>
      <dgm:spPr/>
      <dgm:t>
        <a:bodyPr/>
        <a:lstStyle/>
        <a:p>
          <a:r>
            <a:rPr lang="en-US"/>
            <a:t>For free-soilers, nonextension of slavery</a:t>
          </a:r>
        </a:p>
      </dgm:t>
    </dgm:pt>
    <dgm:pt modelId="{44423C8E-AD37-4610-94E5-B7761775FDBE}" type="parTrans" cxnId="{D51319AC-B98E-4CB3-B875-0656B8DE1E2D}">
      <dgm:prSet/>
      <dgm:spPr/>
      <dgm:t>
        <a:bodyPr/>
        <a:lstStyle/>
        <a:p>
          <a:endParaRPr lang="en-US"/>
        </a:p>
      </dgm:t>
    </dgm:pt>
    <dgm:pt modelId="{6614A4C6-5556-42D4-B864-B4CF1F82BE47}" type="sibTrans" cxnId="{D51319AC-B98E-4CB3-B875-0656B8DE1E2D}">
      <dgm:prSet/>
      <dgm:spPr/>
      <dgm:t>
        <a:bodyPr/>
        <a:lstStyle/>
        <a:p>
          <a:endParaRPr lang="en-US"/>
        </a:p>
      </dgm:t>
    </dgm:pt>
    <dgm:pt modelId="{14F63A69-6450-47D3-9928-2B671F720142}">
      <dgm:prSet/>
      <dgm:spPr/>
      <dgm:t>
        <a:bodyPr/>
        <a:lstStyle/>
        <a:p>
          <a:r>
            <a:rPr lang="en-US"/>
            <a:t>For northern manufacturers, a protective tariff</a:t>
          </a:r>
        </a:p>
      </dgm:t>
    </dgm:pt>
    <dgm:pt modelId="{60DE4321-19BE-427B-AFDA-31A0C1DC3938}" type="parTrans" cxnId="{6EA1786D-BAB4-4260-A4B7-7E523CC42F10}">
      <dgm:prSet/>
      <dgm:spPr/>
      <dgm:t>
        <a:bodyPr/>
        <a:lstStyle/>
        <a:p>
          <a:endParaRPr lang="en-US"/>
        </a:p>
      </dgm:t>
    </dgm:pt>
    <dgm:pt modelId="{9BBCA099-1F5B-4219-A275-CAE5BBF4E9D2}" type="sibTrans" cxnId="{6EA1786D-BAB4-4260-A4B7-7E523CC42F10}">
      <dgm:prSet/>
      <dgm:spPr/>
      <dgm:t>
        <a:bodyPr/>
        <a:lstStyle/>
        <a:p>
          <a:endParaRPr lang="en-US"/>
        </a:p>
      </dgm:t>
    </dgm:pt>
    <dgm:pt modelId="{51979EC2-1D18-4F32-A450-3D210E018294}">
      <dgm:prSet/>
      <dgm:spPr/>
      <dgm:t>
        <a:bodyPr/>
        <a:lstStyle/>
        <a:p>
          <a:r>
            <a:rPr lang="en-US"/>
            <a:t>For immigrants, no abridgment of rights</a:t>
          </a:r>
        </a:p>
      </dgm:t>
    </dgm:pt>
    <dgm:pt modelId="{C9AB1B3F-6955-4632-AAB8-576F7E854EF6}" type="parTrans" cxnId="{FFB9DFE8-19AF-4B8C-94E6-4F41B384DDC3}">
      <dgm:prSet/>
      <dgm:spPr/>
      <dgm:t>
        <a:bodyPr/>
        <a:lstStyle/>
        <a:p>
          <a:endParaRPr lang="en-US"/>
        </a:p>
      </dgm:t>
    </dgm:pt>
    <dgm:pt modelId="{D1AE6544-4096-4BDC-8681-19B935870EE4}" type="sibTrans" cxnId="{FFB9DFE8-19AF-4B8C-94E6-4F41B384DDC3}">
      <dgm:prSet/>
      <dgm:spPr/>
      <dgm:t>
        <a:bodyPr/>
        <a:lstStyle/>
        <a:p>
          <a:endParaRPr lang="en-US"/>
        </a:p>
      </dgm:t>
    </dgm:pt>
    <dgm:pt modelId="{74291FD0-81B8-44F3-9A35-5B9FB0F067F6}">
      <dgm:prSet/>
      <dgm:spPr/>
      <dgm:t>
        <a:bodyPr/>
        <a:lstStyle/>
        <a:p>
          <a:r>
            <a:rPr lang="en-US"/>
            <a:t>For Northwest, a Pacific railroad</a:t>
          </a:r>
        </a:p>
      </dgm:t>
    </dgm:pt>
    <dgm:pt modelId="{82180753-E37C-4CDD-AC5D-AAB0FBA6279F}" type="parTrans" cxnId="{8A7DBD74-AE8F-4E8A-AAD8-81C1FB0078C4}">
      <dgm:prSet/>
      <dgm:spPr/>
      <dgm:t>
        <a:bodyPr/>
        <a:lstStyle/>
        <a:p>
          <a:endParaRPr lang="en-US"/>
        </a:p>
      </dgm:t>
    </dgm:pt>
    <dgm:pt modelId="{F9CCCB5D-6D02-448C-96A6-2DBF6E8AECEE}" type="sibTrans" cxnId="{8A7DBD74-AE8F-4E8A-AAD8-81C1FB0078C4}">
      <dgm:prSet/>
      <dgm:spPr/>
      <dgm:t>
        <a:bodyPr/>
        <a:lstStyle/>
        <a:p>
          <a:endParaRPr lang="en-US"/>
        </a:p>
      </dgm:t>
    </dgm:pt>
    <dgm:pt modelId="{D138BDE3-96D7-4CA1-A5BD-AAB700A1A807}">
      <dgm:prSet/>
      <dgm:spPr/>
      <dgm:t>
        <a:bodyPr/>
        <a:lstStyle/>
        <a:p>
          <a:r>
            <a:rPr lang="en-US"/>
            <a:t>For West, internal improvements at federal expense</a:t>
          </a:r>
        </a:p>
      </dgm:t>
    </dgm:pt>
    <dgm:pt modelId="{A76B3655-1947-4235-A221-2721B92171F3}" type="parTrans" cxnId="{41F91DB9-4725-4BFC-B283-D03CA01CECDE}">
      <dgm:prSet/>
      <dgm:spPr/>
      <dgm:t>
        <a:bodyPr/>
        <a:lstStyle/>
        <a:p>
          <a:endParaRPr lang="en-US"/>
        </a:p>
      </dgm:t>
    </dgm:pt>
    <dgm:pt modelId="{2DB314CE-A81A-4E7C-A0AA-9EB6259AB52C}" type="sibTrans" cxnId="{41F91DB9-4725-4BFC-B283-D03CA01CECDE}">
      <dgm:prSet/>
      <dgm:spPr/>
      <dgm:t>
        <a:bodyPr/>
        <a:lstStyle/>
        <a:p>
          <a:endParaRPr lang="en-US"/>
        </a:p>
      </dgm:t>
    </dgm:pt>
    <dgm:pt modelId="{BD832BCB-DA67-4504-935E-C4CA4FD5A2EF}">
      <dgm:prSet/>
      <dgm:spPr/>
      <dgm:t>
        <a:bodyPr/>
        <a:lstStyle/>
        <a:p>
          <a:r>
            <a:rPr lang="en-US"/>
            <a:t>For farmers, free homesteads from public domain</a:t>
          </a:r>
        </a:p>
      </dgm:t>
    </dgm:pt>
    <dgm:pt modelId="{EAD719FD-BC2E-4DDB-AA72-C210101554DE}" type="parTrans" cxnId="{02FF6312-ED4A-4DD4-AB2E-6DF56C16E710}">
      <dgm:prSet/>
      <dgm:spPr/>
      <dgm:t>
        <a:bodyPr/>
        <a:lstStyle/>
        <a:p>
          <a:endParaRPr lang="en-US"/>
        </a:p>
      </dgm:t>
    </dgm:pt>
    <dgm:pt modelId="{A3E56FE4-339D-45C8-98CA-725C5F24A55A}" type="sibTrans" cxnId="{02FF6312-ED4A-4DD4-AB2E-6DF56C16E710}">
      <dgm:prSet/>
      <dgm:spPr/>
      <dgm:t>
        <a:bodyPr/>
        <a:lstStyle/>
        <a:p>
          <a:endParaRPr lang="en-US"/>
        </a:p>
      </dgm:t>
    </dgm:pt>
    <dgm:pt modelId="{9658BCBA-07DB-4F84-97C2-F34B75E4B78E}">
      <dgm:prSet/>
      <dgm:spPr/>
      <dgm:t>
        <a:bodyPr/>
        <a:lstStyle/>
        <a:p>
          <a:r>
            <a:rPr lang="en-US"/>
            <a:t>Southern secessionists called Lincoln </a:t>
          </a:r>
          <a:r>
            <a:rPr lang="ja-JP"/>
            <a:t>“</a:t>
          </a:r>
          <a:r>
            <a:rPr lang="en-US"/>
            <a:t>abolitionist</a:t>
          </a:r>
          <a:r>
            <a:rPr lang="ja-JP"/>
            <a:t>”</a:t>
          </a:r>
          <a:r>
            <a:rPr lang="en-US"/>
            <a:t> rail-splitter who would split Union</a:t>
          </a:r>
        </a:p>
      </dgm:t>
    </dgm:pt>
    <dgm:pt modelId="{06E38F29-22B3-4167-AA52-5239DFD4ACC7}" type="parTrans" cxnId="{E8EEEFC4-9D07-456A-A2A9-BD6845EC3F90}">
      <dgm:prSet/>
      <dgm:spPr/>
      <dgm:t>
        <a:bodyPr/>
        <a:lstStyle/>
        <a:p>
          <a:endParaRPr lang="en-US"/>
        </a:p>
      </dgm:t>
    </dgm:pt>
    <dgm:pt modelId="{4FCA0CF4-D49B-4F1D-B342-294B6BC4FAFD}" type="sibTrans" cxnId="{E8EEEFC4-9D07-456A-A2A9-BD6845EC3F90}">
      <dgm:prSet/>
      <dgm:spPr/>
      <dgm:t>
        <a:bodyPr/>
        <a:lstStyle/>
        <a:p>
          <a:endParaRPr lang="en-US"/>
        </a:p>
      </dgm:t>
    </dgm:pt>
    <dgm:pt modelId="{4AF9D2B2-30F5-411A-966E-01298CF51DA1}">
      <dgm:prSet/>
      <dgm:spPr/>
      <dgm:t>
        <a:bodyPr/>
        <a:lstStyle/>
        <a:p>
          <a:r>
            <a:rPr lang="en-US"/>
            <a:t>Lincoln hated slavery, but he was no outright abolitionist</a:t>
          </a:r>
        </a:p>
      </dgm:t>
    </dgm:pt>
    <dgm:pt modelId="{E7FDFB53-8AED-49CC-9AA3-200831B0C4E2}" type="parTrans" cxnId="{36937993-D3FE-4DE1-AB81-46A0D1D2420A}">
      <dgm:prSet/>
      <dgm:spPr/>
      <dgm:t>
        <a:bodyPr/>
        <a:lstStyle/>
        <a:p>
          <a:endParaRPr lang="en-US"/>
        </a:p>
      </dgm:t>
    </dgm:pt>
    <dgm:pt modelId="{A7E6D085-54B3-4CB7-9C9E-3AE34EFDE2FD}" type="sibTrans" cxnId="{36937993-D3FE-4DE1-AB81-46A0D1D2420A}">
      <dgm:prSet/>
      <dgm:spPr/>
      <dgm:t>
        <a:bodyPr/>
        <a:lstStyle/>
        <a:p>
          <a:endParaRPr lang="en-US"/>
        </a:p>
      </dgm:t>
    </dgm:pt>
    <dgm:pt modelId="{A1203F7E-BF17-4FD9-8A44-EFF9A80D87AB}">
      <dgm:prSet/>
      <dgm:spPr/>
      <dgm:t>
        <a:bodyPr/>
        <a:lstStyle/>
        <a:p>
          <a:r>
            <a:rPr lang="en-US"/>
            <a:t>Lincoln enthusiasts staged roaring rallies and parades</a:t>
          </a:r>
        </a:p>
      </dgm:t>
    </dgm:pt>
    <dgm:pt modelId="{B9163CD8-8FCC-4B9F-8E4F-254263F088AB}" type="parTrans" cxnId="{71EEE0F7-5E29-4FB5-BE79-1F7885C0BE1A}">
      <dgm:prSet/>
      <dgm:spPr/>
      <dgm:t>
        <a:bodyPr/>
        <a:lstStyle/>
        <a:p>
          <a:endParaRPr lang="en-US"/>
        </a:p>
      </dgm:t>
    </dgm:pt>
    <dgm:pt modelId="{5BB1251C-BF9E-4AA9-B8A9-8061944B42DF}" type="sibTrans" cxnId="{71EEE0F7-5E29-4FB5-BE79-1F7885C0BE1A}">
      <dgm:prSet/>
      <dgm:spPr/>
      <dgm:t>
        <a:bodyPr/>
        <a:lstStyle/>
        <a:p>
          <a:endParaRPr lang="en-US"/>
        </a:p>
      </dgm:t>
    </dgm:pt>
    <dgm:pt modelId="{6053C227-155F-4D70-9BFA-826FDD19367C}">
      <dgm:prSet/>
      <dgm:spPr/>
      <dgm:t>
        <a:bodyPr/>
        <a:lstStyle/>
        <a:p>
          <a:r>
            <a:rPr lang="en-US"/>
            <a:t>Douglas waged vigorous speaking campaign</a:t>
          </a:r>
        </a:p>
      </dgm:t>
    </dgm:pt>
    <dgm:pt modelId="{8B2856EA-5281-4DDA-A61E-7C82BB8F6D1C}" type="parTrans" cxnId="{1D957A43-0AAF-4A3F-A590-6F36A934850F}">
      <dgm:prSet/>
      <dgm:spPr/>
      <dgm:t>
        <a:bodyPr/>
        <a:lstStyle/>
        <a:p>
          <a:endParaRPr lang="en-US"/>
        </a:p>
      </dgm:t>
    </dgm:pt>
    <dgm:pt modelId="{66DFA73B-452A-4A40-A610-AB28EB3E7C49}" type="sibTrans" cxnId="{1D957A43-0AAF-4A3F-A590-6F36A934850F}">
      <dgm:prSet/>
      <dgm:spPr/>
      <dgm:t>
        <a:bodyPr/>
        <a:lstStyle/>
        <a:p>
          <a:endParaRPr lang="en-US"/>
        </a:p>
      </dgm:t>
    </dgm:pt>
    <dgm:pt modelId="{DE74F4A0-DADE-4421-A869-12CED9912C5F}">
      <dgm:prSet/>
      <dgm:spPr/>
      <dgm:t>
        <a:bodyPr/>
        <a:lstStyle/>
        <a:p>
          <a:r>
            <a:rPr lang="en-US"/>
            <a:t>Returns proclaimed sweeping victory for Lincoln (see Table 19.1)</a:t>
          </a:r>
        </a:p>
      </dgm:t>
    </dgm:pt>
    <dgm:pt modelId="{6E05F946-8162-4EDC-841C-334728BD0B30}" type="parTrans" cxnId="{B7811534-FDF7-4F85-8818-BB00D070C27D}">
      <dgm:prSet/>
      <dgm:spPr/>
      <dgm:t>
        <a:bodyPr/>
        <a:lstStyle/>
        <a:p>
          <a:endParaRPr lang="en-US"/>
        </a:p>
      </dgm:t>
    </dgm:pt>
    <dgm:pt modelId="{D41D44B2-8007-4814-BB2E-2309D362B7B9}" type="sibTrans" cxnId="{B7811534-FDF7-4F85-8818-BB00D070C27D}">
      <dgm:prSet/>
      <dgm:spPr/>
      <dgm:t>
        <a:bodyPr/>
        <a:lstStyle/>
        <a:p>
          <a:endParaRPr lang="en-US"/>
        </a:p>
      </dgm:t>
    </dgm:pt>
    <dgm:pt modelId="{DD2DE9A9-6F46-FD47-A42C-746F99F62A82}" type="pres">
      <dgm:prSet presAssocID="{D9E4EBAB-BCA7-498C-8879-C80D9E412C0E}" presName="linear" presStyleCnt="0">
        <dgm:presLayoutVars>
          <dgm:animLvl val="lvl"/>
          <dgm:resizeHandles val="exact"/>
        </dgm:presLayoutVars>
      </dgm:prSet>
      <dgm:spPr/>
    </dgm:pt>
    <dgm:pt modelId="{724E9FA3-51F4-B54D-BCE8-241E3F93F0E7}" type="pres">
      <dgm:prSet presAssocID="{DBF47CE5-3C84-4DF7-93FB-03E8E4AAAA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4B169E-06EC-C14E-A0D3-0C7F5EF02E99}" type="pres">
      <dgm:prSet presAssocID="{DBF47CE5-3C84-4DF7-93FB-03E8E4AAAA21}" presName="childText" presStyleLbl="revTx" presStyleIdx="0" presStyleCnt="1">
        <dgm:presLayoutVars>
          <dgm:bulletEnabled val="1"/>
        </dgm:presLayoutVars>
      </dgm:prSet>
      <dgm:spPr/>
    </dgm:pt>
    <dgm:pt modelId="{BABF61F0-4197-854A-AEAB-E72485228553}" type="pres">
      <dgm:prSet presAssocID="{A1203F7E-BF17-4FD9-8A44-EFF9A80D87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E28520-8090-7E4D-A400-FAFC72131510}" type="pres">
      <dgm:prSet presAssocID="{5BB1251C-BF9E-4AA9-B8A9-8061944B42DF}" presName="spacer" presStyleCnt="0"/>
      <dgm:spPr/>
    </dgm:pt>
    <dgm:pt modelId="{561869E3-57C7-2A43-98F1-DB53BBA2525B}" type="pres">
      <dgm:prSet presAssocID="{6053C227-155F-4D70-9BFA-826FDD1936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62C594-E95C-2547-8057-441950167C5C}" type="pres">
      <dgm:prSet presAssocID="{66DFA73B-452A-4A40-A610-AB28EB3E7C49}" presName="spacer" presStyleCnt="0"/>
      <dgm:spPr/>
    </dgm:pt>
    <dgm:pt modelId="{35E36A12-005A-9C41-B069-A2D80DB3E384}" type="pres">
      <dgm:prSet presAssocID="{DE74F4A0-DADE-4421-A869-12CED9912C5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D8C4203-4185-0344-8EB1-184ACB32A210}" type="presOf" srcId="{14F63A69-6450-47D3-9928-2B671F720142}" destId="{B54B169E-06EC-C14E-A0D3-0C7F5EF02E99}" srcOrd="0" destOrd="8" presId="urn:microsoft.com/office/officeart/2005/8/layout/vList2"/>
    <dgm:cxn modelId="{99BEA40A-D436-D640-969E-C72C13F377B7}" type="presOf" srcId="{51979EC2-1D18-4F32-A450-3D210E018294}" destId="{B54B169E-06EC-C14E-A0D3-0C7F5EF02E99}" srcOrd="0" destOrd="9" presId="urn:microsoft.com/office/officeart/2005/8/layout/vList2"/>
    <dgm:cxn modelId="{02FF6312-ED4A-4DD4-AB2E-6DF56C16E710}" srcId="{584536D0-2C27-495D-8135-7696537B82D2}" destId="{BD832BCB-DA67-4504-935E-C4CA4FD5A2EF}" srcOrd="5" destOrd="0" parTransId="{EAD719FD-BC2E-4DDB-AA72-C210101554DE}" sibTransId="{A3E56FE4-339D-45C8-98CA-725C5F24A55A}"/>
    <dgm:cxn modelId="{7CCA9018-0267-4FEC-BD29-9684DED831BF}" srcId="{244C5D93-ACB0-40C9-97EB-8FFE33BE1D82}" destId="{499B33BB-1A81-4A99-BC31-6A5A295D98D9}" srcOrd="0" destOrd="0" parTransId="{BE9C1D0B-6C6C-4E3C-B880-CCF00FFA77A2}" sibTransId="{C2E20005-5A41-457C-9832-B7FAC4A10668}"/>
    <dgm:cxn modelId="{C120261D-F8B2-2744-8155-0CD738FE3883}" type="presOf" srcId="{499B33BB-1A81-4A99-BC31-6A5A295D98D9}" destId="{B54B169E-06EC-C14E-A0D3-0C7F5EF02E99}" srcOrd="0" destOrd="4" presId="urn:microsoft.com/office/officeart/2005/8/layout/vList2"/>
    <dgm:cxn modelId="{2794B823-96BC-B14A-9C94-31081873739E}" type="presOf" srcId="{9658BCBA-07DB-4F84-97C2-F34B75E4B78E}" destId="{B54B169E-06EC-C14E-A0D3-0C7F5EF02E99}" srcOrd="0" destOrd="13" presId="urn:microsoft.com/office/officeart/2005/8/layout/vList2"/>
    <dgm:cxn modelId="{8980E72A-D772-44DE-AD51-AEA682748187}" srcId="{DBF47CE5-3C84-4DF7-93FB-03E8E4AAAA21}" destId="{244C5D93-ACB0-40C9-97EB-8FFE33BE1D82}" srcOrd="1" destOrd="0" parTransId="{899633B0-6DC8-4195-9D3E-75ED5B6C7E67}" sibTransId="{B6185A08-6460-47FE-91CD-D039595B8828}"/>
    <dgm:cxn modelId="{5403482D-6B8C-44C0-90E5-C6E2290ADFB6}" srcId="{13960242-5A60-44C5-9315-8ABFEB8AFE25}" destId="{8FE2FD10-918A-4F87-8D09-2D9D7127A5C7}" srcOrd="1" destOrd="0" parTransId="{06A20A01-3A22-45FC-9D4B-CBAEB3F52FA9}" sibTransId="{9C349613-FBF9-4F56-821A-F09CAE43993D}"/>
    <dgm:cxn modelId="{08F79831-FD2A-F840-8332-80B7BE2903CA}" type="presOf" srcId="{DBF47CE5-3C84-4DF7-93FB-03E8E4AAAA21}" destId="{724E9FA3-51F4-B54D-BCE8-241E3F93F0E7}" srcOrd="0" destOrd="0" presId="urn:microsoft.com/office/officeart/2005/8/layout/vList2"/>
    <dgm:cxn modelId="{B7811534-FDF7-4F85-8818-BB00D070C27D}" srcId="{D9E4EBAB-BCA7-498C-8879-C80D9E412C0E}" destId="{DE74F4A0-DADE-4421-A869-12CED9912C5F}" srcOrd="3" destOrd="0" parTransId="{6E05F946-8162-4EDC-841C-334728BD0B30}" sibTransId="{D41D44B2-8007-4814-BB2E-2309D362B7B9}"/>
    <dgm:cxn modelId="{FE9F8E36-BBBC-4CBB-AAA1-B75F8C6A9AC3}" srcId="{244C5D93-ACB0-40C9-97EB-8FFE33BE1D82}" destId="{F382842A-1535-4D2E-8797-DDDF863FB37B}" srcOrd="1" destOrd="0" parTransId="{1BCCFF31-C53B-44EC-8FC3-C37EAD2E5370}" sibTransId="{8CE59398-0771-40B1-8BAB-7F1749A3D9A3}"/>
    <dgm:cxn modelId="{19A5383A-3CC2-1545-A199-4C32CEEF58CC}" type="presOf" srcId="{74291FD0-81B8-44F3-9A35-5B9FB0F067F6}" destId="{B54B169E-06EC-C14E-A0D3-0C7F5EF02E99}" srcOrd="0" destOrd="10" presId="urn:microsoft.com/office/officeart/2005/8/layout/vList2"/>
    <dgm:cxn modelId="{B8609A41-6509-1742-BBCF-810D82C29377}" type="presOf" srcId="{BD832BCB-DA67-4504-935E-C4CA4FD5A2EF}" destId="{B54B169E-06EC-C14E-A0D3-0C7F5EF02E99}" srcOrd="0" destOrd="12" presId="urn:microsoft.com/office/officeart/2005/8/layout/vList2"/>
    <dgm:cxn modelId="{1D957A43-0AAF-4A3F-A590-6F36A934850F}" srcId="{D9E4EBAB-BCA7-498C-8879-C80D9E412C0E}" destId="{6053C227-155F-4D70-9BFA-826FDD19367C}" srcOrd="2" destOrd="0" parTransId="{8B2856EA-5281-4DDA-A61E-7C82BB8F6D1C}" sibTransId="{66DFA73B-452A-4A40-A610-AB28EB3E7C49}"/>
    <dgm:cxn modelId="{849EBD5A-ED68-9F49-AE19-8E830B937C24}" type="presOf" srcId="{8FE2FD10-918A-4F87-8D09-2D9D7127A5C7}" destId="{B54B169E-06EC-C14E-A0D3-0C7F5EF02E99}" srcOrd="0" destOrd="2" presId="urn:microsoft.com/office/officeart/2005/8/layout/vList2"/>
    <dgm:cxn modelId="{6EA1786D-BAB4-4260-A4B7-7E523CC42F10}" srcId="{584536D0-2C27-495D-8135-7696537B82D2}" destId="{14F63A69-6450-47D3-9928-2B671F720142}" srcOrd="1" destOrd="0" parTransId="{60DE4321-19BE-427B-AFDA-31A0C1DC3938}" sibTransId="{9BBCA099-1F5B-4219-A275-CAE5BBF4E9D2}"/>
    <dgm:cxn modelId="{8A7DBD74-AE8F-4E8A-AAD8-81C1FB0078C4}" srcId="{584536D0-2C27-495D-8135-7696537B82D2}" destId="{74291FD0-81B8-44F3-9A35-5B9FB0F067F6}" srcOrd="3" destOrd="0" parTransId="{82180753-E37C-4CDD-AC5D-AAB0FBA6279F}" sibTransId="{F9CCCB5D-6D02-448C-96A6-2DBF6E8AECEE}"/>
    <dgm:cxn modelId="{36937993-D3FE-4DE1-AB81-46A0D1D2420A}" srcId="{DBF47CE5-3C84-4DF7-93FB-03E8E4AAAA21}" destId="{4AF9D2B2-30F5-411A-966E-01298CF51DA1}" srcOrd="4" destOrd="0" parTransId="{E7FDFB53-8AED-49CC-9AA3-200831B0C4E2}" sibTransId="{A7E6D085-54B3-4CB7-9C9E-3AE34EFDE2FD}"/>
    <dgm:cxn modelId="{67DCC1A7-5A4C-054B-A0A5-1C8E7B554164}" type="presOf" srcId="{F382842A-1535-4D2E-8797-DDDF863FB37B}" destId="{B54B169E-06EC-C14E-A0D3-0C7F5EF02E99}" srcOrd="0" destOrd="5" presId="urn:microsoft.com/office/officeart/2005/8/layout/vList2"/>
    <dgm:cxn modelId="{D51319AC-B98E-4CB3-B875-0656B8DE1E2D}" srcId="{584536D0-2C27-495D-8135-7696537B82D2}" destId="{69C6D2AE-9578-4198-BC49-59496742157B}" srcOrd="0" destOrd="0" parTransId="{44423C8E-AD37-4610-94E5-B7761775FDBE}" sibTransId="{6614A4C6-5556-42D4-B864-B4CF1F82BE47}"/>
    <dgm:cxn modelId="{00AD90B3-BBE2-3941-9CC7-D40D75BA087B}" type="presOf" srcId="{244C5D93-ACB0-40C9-97EB-8FFE33BE1D82}" destId="{B54B169E-06EC-C14E-A0D3-0C7F5EF02E99}" srcOrd="0" destOrd="3" presId="urn:microsoft.com/office/officeart/2005/8/layout/vList2"/>
    <dgm:cxn modelId="{FEE4A1B3-DD34-CF48-9292-DBA10FAADD71}" type="presOf" srcId="{A1203F7E-BF17-4FD9-8A44-EFF9A80D87AB}" destId="{BABF61F0-4197-854A-AEAB-E72485228553}" srcOrd="0" destOrd="0" presId="urn:microsoft.com/office/officeart/2005/8/layout/vList2"/>
    <dgm:cxn modelId="{FF39E9B5-1143-A34C-82DF-ADD254988203}" type="presOf" srcId="{D138BDE3-96D7-4CA1-A5BD-AAB700A1A807}" destId="{B54B169E-06EC-C14E-A0D3-0C7F5EF02E99}" srcOrd="0" destOrd="11" presId="urn:microsoft.com/office/officeart/2005/8/layout/vList2"/>
    <dgm:cxn modelId="{A58276B6-B1AD-43AD-BADF-4F6D3D58BAC3}" srcId="{D9E4EBAB-BCA7-498C-8879-C80D9E412C0E}" destId="{DBF47CE5-3C84-4DF7-93FB-03E8E4AAAA21}" srcOrd="0" destOrd="0" parTransId="{44FBCBFF-67CA-4CE3-9D62-4898D2CAD671}" sibTransId="{5EC11CA0-46EA-4C25-B879-A115813DE4EE}"/>
    <dgm:cxn modelId="{A9729BB6-504B-EB41-9DF0-F2B616A7B568}" type="presOf" srcId="{13960242-5A60-44C5-9315-8ABFEB8AFE25}" destId="{B54B169E-06EC-C14E-A0D3-0C7F5EF02E99}" srcOrd="0" destOrd="0" presId="urn:microsoft.com/office/officeart/2005/8/layout/vList2"/>
    <dgm:cxn modelId="{4D0111B9-1DFE-D045-843D-9D69C95D8D82}" type="presOf" srcId="{69C6D2AE-9578-4198-BC49-59496742157B}" destId="{B54B169E-06EC-C14E-A0D3-0C7F5EF02E99}" srcOrd="0" destOrd="7" presId="urn:microsoft.com/office/officeart/2005/8/layout/vList2"/>
    <dgm:cxn modelId="{41F91DB9-4725-4BFC-B283-D03CA01CECDE}" srcId="{584536D0-2C27-495D-8135-7696537B82D2}" destId="{D138BDE3-96D7-4CA1-A5BD-AAB700A1A807}" srcOrd="4" destOrd="0" parTransId="{A76B3655-1947-4235-A221-2721B92171F3}" sibTransId="{2DB314CE-A81A-4E7C-A0AA-9EB6259AB52C}"/>
    <dgm:cxn modelId="{E8EEEFC4-9D07-456A-A2A9-BD6845EC3F90}" srcId="{DBF47CE5-3C84-4DF7-93FB-03E8E4AAAA21}" destId="{9658BCBA-07DB-4F84-97C2-F34B75E4B78E}" srcOrd="3" destOrd="0" parTransId="{06E38F29-22B3-4167-AA52-5239DFD4ACC7}" sibTransId="{4FCA0CF4-D49B-4F1D-B342-294B6BC4FAFD}"/>
    <dgm:cxn modelId="{E8991BC5-FD5D-1044-9251-ADD1C5354F7A}" type="presOf" srcId="{DE74F4A0-DADE-4421-A869-12CED9912C5F}" destId="{35E36A12-005A-9C41-B069-A2D80DB3E384}" srcOrd="0" destOrd="0" presId="urn:microsoft.com/office/officeart/2005/8/layout/vList2"/>
    <dgm:cxn modelId="{B03689CB-5472-BF4B-8CAF-362EC7A97664}" type="presOf" srcId="{D9E4EBAB-BCA7-498C-8879-C80D9E412C0E}" destId="{DD2DE9A9-6F46-FD47-A42C-746F99F62A82}" srcOrd="0" destOrd="0" presId="urn:microsoft.com/office/officeart/2005/8/layout/vList2"/>
    <dgm:cxn modelId="{5272F8D0-48E2-486B-9D69-53F12EAC5C23}" srcId="{DBF47CE5-3C84-4DF7-93FB-03E8E4AAAA21}" destId="{584536D0-2C27-495D-8135-7696537B82D2}" srcOrd="2" destOrd="0" parTransId="{E954DD33-B52D-42E1-A68E-05BCE18E9FEA}" sibTransId="{D500A166-6BB4-49AD-9A27-E0B11786639C}"/>
    <dgm:cxn modelId="{F4A1CDD7-29EF-4D0D-A172-1A7B9F50A0B8}" srcId="{DBF47CE5-3C84-4DF7-93FB-03E8E4AAAA21}" destId="{13960242-5A60-44C5-9315-8ABFEB8AFE25}" srcOrd="0" destOrd="0" parTransId="{E2448301-2C58-44DC-900D-F4374099812D}" sibTransId="{6A2C9630-8B20-4F18-81F1-1735CCB7D6DE}"/>
    <dgm:cxn modelId="{8E3854E2-F78C-2340-AA30-89E08A020FE9}" type="presOf" srcId="{584536D0-2C27-495D-8135-7696537B82D2}" destId="{B54B169E-06EC-C14E-A0D3-0C7F5EF02E99}" srcOrd="0" destOrd="6" presId="urn:microsoft.com/office/officeart/2005/8/layout/vList2"/>
    <dgm:cxn modelId="{FFB9DFE8-19AF-4B8C-94E6-4F41B384DDC3}" srcId="{584536D0-2C27-495D-8135-7696537B82D2}" destId="{51979EC2-1D18-4F32-A450-3D210E018294}" srcOrd="2" destOrd="0" parTransId="{C9AB1B3F-6955-4632-AAB8-576F7E854EF6}" sibTransId="{D1AE6544-4096-4BDC-8681-19B935870EE4}"/>
    <dgm:cxn modelId="{5BB8B0F2-D68A-A642-BE0C-0392B9D2BB02}" type="presOf" srcId="{C79C75EB-B99B-4002-B8DC-68690603D7E3}" destId="{B54B169E-06EC-C14E-A0D3-0C7F5EF02E99}" srcOrd="0" destOrd="1" presId="urn:microsoft.com/office/officeart/2005/8/layout/vList2"/>
    <dgm:cxn modelId="{2D26B7F2-65F7-A546-951D-4FE70D5B21DE}" type="presOf" srcId="{4AF9D2B2-30F5-411A-966E-01298CF51DA1}" destId="{B54B169E-06EC-C14E-A0D3-0C7F5EF02E99}" srcOrd="0" destOrd="14" presId="urn:microsoft.com/office/officeart/2005/8/layout/vList2"/>
    <dgm:cxn modelId="{71EEE0F7-5E29-4FB5-BE79-1F7885C0BE1A}" srcId="{D9E4EBAB-BCA7-498C-8879-C80D9E412C0E}" destId="{A1203F7E-BF17-4FD9-8A44-EFF9A80D87AB}" srcOrd="1" destOrd="0" parTransId="{B9163CD8-8FCC-4B9F-8E4F-254263F088AB}" sibTransId="{5BB1251C-BF9E-4AA9-B8A9-8061944B42DF}"/>
    <dgm:cxn modelId="{B25923F8-9C95-4375-BAC3-A07C751F2D5F}" srcId="{13960242-5A60-44C5-9315-8ABFEB8AFE25}" destId="{C79C75EB-B99B-4002-B8DC-68690603D7E3}" srcOrd="0" destOrd="0" parTransId="{081E7C24-EF37-4384-9B80-AACA7143C32F}" sibTransId="{AAB01198-F36B-47F7-8983-EA320A79EC4C}"/>
    <dgm:cxn modelId="{B3610BFC-300F-F24B-9456-0DB55E7E3831}" type="presOf" srcId="{6053C227-155F-4D70-9BFA-826FDD19367C}" destId="{561869E3-57C7-2A43-98F1-DB53BBA2525B}" srcOrd="0" destOrd="0" presId="urn:microsoft.com/office/officeart/2005/8/layout/vList2"/>
    <dgm:cxn modelId="{CE0BF1BE-E909-6C49-B8A4-96E508266AE2}" type="presParOf" srcId="{DD2DE9A9-6F46-FD47-A42C-746F99F62A82}" destId="{724E9FA3-51F4-B54D-BCE8-241E3F93F0E7}" srcOrd="0" destOrd="0" presId="urn:microsoft.com/office/officeart/2005/8/layout/vList2"/>
    <dgm:cxn modelId="{89AED44E-C213-EB49-BA22-156F4B8B5B9F}" type="presParOf" srcId="{DD2DE9A9-6F46-FD47-A42C-746F99F62A82}" destId="{B54B169E-06EC-C14E-A0D3-0C7F5EF02E99}" srcOrd="1" destOrd="0" presId="urn:microsoft.com/office/officeart/2005/8/layout/vList2"/>
    <dgm:cxn modelId="{FACE2946-6E24-084B-B9B1-910993799EA3}" type="presParOf" srcId="{DD2DE9A9-6F46-FD47-A42C-746F99F62A82}" destId="{BABF61F0-4197-854A-AEAB-E72485228553}" srcOrd="2" destOrd="0" presId="urn:microsoft.com/office/officeart/2005/8/layout/vList2"/>
    <dgm:cxn modelId="{26E0BA21-9721-9249-B7A8-439CB6AF9127}" type="presParOf" srcId="{DD2DE9A9-6F46-FD47-A42C-746F99F62A82}" destId="{47E28520-8090-7E4D-A400-FAFC72131510}" srcOrd="3" destOrd="0" presId="urn:microsoft.com/office/officeart/2005/8/layout/vList2"/>
    <dgm:cxn modelId="{C2A496A4-C77B-794C-A19C-455951CB736E}" type="presParOf" srcId="{DD2DE9A9-6F46-FD47-A42C-746F99F62A82}" destId="{561869E3-57C7-2A43-98F1-DB53BBA2525B}" srcOrd="4" destOrd="0" presId="urn:microsoft.com/office/officeart/2005/8/layout/vList2"/>
    <dgm:cxn modelId="{B8FF95D8-CB9C-5045-B6B7-61DF0555D9E0}" type="presParOf" srcId="{DD2DE9A9-6F46-FD47-A42C-746F99F62A82}" destId="{5C62C594-E95C-2547-8057-441950167C5C}" srcOrd="5" destOrd="0" presId="urn:microsoft.com/office/officeart/2005/8/layout/vList2"/>
    <dgm:cxn modelId="{59EDADCF-2579-E04A-9AE8-13F966A5FC67}" type="presParOf" srcId="{DD2DE9A9-6F46-FD47-A42C-746F99F62A82}" destId="{35E36A12-005A-9C41-B069-A2D80DB3E3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6A813A-6D83-4137-8D42-41B35F7E65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515922-FBC4-4B76-9C94-76F9E19AF557}">
      <dgm:prSet custT="1"/>
      <dgm:spPr/>
      <dgm:t>
        <a:bodyPr/>
        <a:lstStyle/>
        <a:p>
          <a:r>
            <a:rPr lang="en-US" sz="1800" dirty="0"/>
            <a:t>Hot passions, not cool reason, began to drive events</a:t>
          </a:r>
        </a:p>
      </dgm:t>
    </dgm:pt>
    <dgm:pt modelId="{230FD4B8-E45C-4FBB-933F-7FD94836DD67}" type="parTrans" cxnId="{07D3F988-08FD-4D48-BC0B-A4703D9E663D}">
      <dgm:prSet/>
      <dgm:spPr/>
      <dgm:t>
        <a:bodyPr/>
        <a:lstStyle/>
        <a:p>
          <a:endParaRPr lang="en-US"/>
        </a:p>
      </dgm:t>
    </dgm:pt>
    <dgm:pt modelId="{7B6EA255-A454-4AA5-A9A4-E723D38A21B4}" type="sibTrans" cxnId="{07D3F988-08FD-4D48-BC0B-A4703D9E663D}">
      <dgm:prSet/>
      <dgm:spPr/>
      <dgm:t>
        <a:bodyPr/>
        <a:lstStyle/>
        <a:p>
          <a:endParaRPr lang="en-US"/>
        </a:p>
      </dgm:t>
    </dgm:pt>
    <dgm:pt modelId="{E5A20A28-A571-4B05-A6DF-7A293766C11C}">
      <dgm:prSet custT="1"/>
      <dgm:spPr/>
      <dgm:t>
        <a:bodyPr/>
        <a:lstStyle/>
        <a:p>
          <a:r>
            <a:rPr lang="en-US" sz="1800" dirty="0"/>
            <a:t>South Carolina had threatened to secede if </a:t>
          </a:r>
          <a:r>
            <a:rPr lang="ja-JP" sz="1800"/>
            <a:t>“</a:t>
          </a:r>
          <a:r>
            <a:rPr lang="en-US" sz="1800" dirty="0"/>
            <a:t>sectional</a:t>
          </a:r>
          <a:r>
            <a:rPr lang="ja-JP" sz="1800"/>
            <a:t>”</a:t>
          </a:r>
          <a:r>
            <a:rPr lang="en-US" sz="1800" dirty="0"/>
            <a:t> Lincoln won:</a:t>
          </a:r>
        </a:p>
      </dgm:t>
    </dgm:pt>
    <dgm:pt modelId="{F413FBA0-D8CE-419A-811D-EC68B809BCD8}" type="parTrans" cxnId="{34660756-0887-43C6-9CA1-6D9589B13428}">
      <dgm:prSet/>
      <dgm:spPr/>
      <dgm:t>
        <a:bodyPr/>
        <a:lstStyle/>
        <a:p>
          <a:endParaRPr lang="en-US"/>
        </a:p>
      </dgm:t>
    </dgm:pt>
    <dgm:pt modelId="{67A6C8EE-B4C3-4E38-80BA-773AD4FF07CB}" type="sibTrans" cxnId="{34660756-0887-43C6-9CA1-6D9589B13428}">
      <dgm:prSet/>
      <dgm:spPr/>
      <dgm:t>
        <a:bodyPr/>
        <a:lstStyle/>
        <a:p>
          <a:endParaRPr lang="en-US"/>
        </a:p>
      </dgm:t>
    </dgm:pt>
    <dgm:pt modelId="{92C551C0-DDD3-44D8-9753-FF329BD85EA7}">
      <dgm:prSet custT="1"/>
      <dgm:spPr/>
      <dgm:t>
        <a:bodyPr/>
        <a:lstStyle/>
        <a:p>
          <a:r>
            <a:rPr lang="en-US" sz="1800" dirty="0"/>
            <a:t>Four days after election, S.C. called a special convention</a:t>
          </a:r>
        </a:p>
      </dgm:t>
    </dgm:pt>
    <dgm:pt modelId="{E4291D60-E034-4074-AF5E-81C6C458CADA}" type="parTrans" cxnId="{892F2E07-F457-46D4-90F2-9C8FEC8D9192}">
      <dgm:prSet/>
      <dgm:spPr/>
      <dgm:t>
        <a:bodyPr/>
        <a:lstStyle/>
        <a:p>
          <a:endParaRPr lang="en-US"/>
        </a:p>
      </dgm:t>
    </dgm:pt>
    <dgm:pt modelId="{1331D796-AC85-48D0-ACD9-2C0450E61833}" type="sibTrans" cxnId="{892F2E07-F457-46D4-90F2-9C8FEC8D9192}">
      <dgm:prSet/>
      <dgm:spPr/>
      <dgm:t>
        <a:bodyPr/>
        <a:lstStyle/>
        <a:p>
          <a:endParaRPr lang="en-US"/>
        </a:p>
      </dgm:t>
    </dgm:pt>
    <dgm:pt modelId="{03F5094F-D156-4F77-A270-7939AD3B775C}">
      <dgm:prSet custT="1"/>
      <dgm:spPr/>
      <dgm:t>
        <a:bodyPr/>
        <a:lstStyle/>
        <a:p>
          <a:r>
            <a:rPr lang="en-US" sz="1800" dirty="0"/>
            <a:t>Meeting in Charleston, December 1860, convention voted unanimously to secede</a:t>
          </a:r>
        </a:p>
      </dgm:t>
    </dgm:pt>
    <dgm:pt modelId="{2721C329-6C34-408D-B7B5-FDE776445811}" type="parTrans" cxnId="{8C7E47A6-146F-43A0-B5BB-41D9E815ED92}">
      <dgm:prSet/>
      <dgm:spPr/>
      <dgm:t>
        <a:bodyPr/>
        <a:lstStyle/>
        <a:p>
          <a:endParaRPr lang="en-US"/>
        </a:p>
      </dgm:t>
    </dgm:pt>
    <dgm:pt modelId="{486D3A45-90BF-40AE-8B6B-ECA636CC6A19}" type="sibTrans" cxnId="{8C7E47A6-146F-43A0-B5BB-41D9E815ED92}">
      <dgm:prSet/>
      <dgm:spPr/>
      <dgm:t>
        <a:bodyPr/>
        <a:lstStyle/>
        <a:p>
          <a:endParaRPr lang="en-US"/>
        </a:p>
      </dgm:t>
    </dgm:pt>
    <dgm:pt modelId="{24AE9970-42BF-47CA-9EE2-C951A632C4B8}">
      <dgm:prSet custT="1"/>
      <dgm:spPr/>
      <dgm:t>
        <a:bodyPr/>
        <a:lstStyle/>
        <a:p>
          <a:r>
            <a:rPr lang="en-US" sz="1800" dirty="0"/>
            <a:t>Action set off chain reaction of secession</a:t>
          </a:r>
        </a:p>
      </dgm:t>
    </dgm:pt>
    <dgm:pt modelId="{35738E26-B085-4C09-8F28-F306C66AE9EF}" type="parTrans" cxnId="{C3F8128A-1DAE-4FBF-974C-FFBE46DB5941}">
      <dgm:prSet/>
      <dgm:spPr/>
      <dgm:t>
        <a:bodyPr/>
        <a:lstStyle/>
        <a:p>
          <a:endParaRPr lang="en-US"/>
        </a:p>
      </dgm:t>
    </dgm:pt>
    <dgm:pt modelId="{CE4F64E1-7588-4349-99F3-E245E591A688}" type="sibTrans" cxnId="{C3F8128A-1DAE-4FBF-974C-FFBE46DB5941}">
      <dgm:prSet/>
      <dgm:spPr/>
      <dgm:t>
        <a:bodyPr/>
        <a:lstStyle/>
        <a:p>
          <a:endParaRPr lang="en-US"/>
        </a:p>
      </dgm:t>
    </dgm:pt>
    <dgm:pt modelId="{8EB7CE45-CA42-453B-8DD5-D323547E2761}">
      <dgm:prSet custT="1"/>
      <dgm:spPr/>
      <dgm:t>
        <a:bodyPr/>
        <a:lstStyle/>
        <a:p>
          <a:r>
            <a:rPr lang="en-US" sz="1800" b="1" dirty="0"/>
            <a:t>Crittenden amendments</a:t>
          </a:r>
          <a:r>
            <a:rPr lang="en-US" sz="1800" dirty="0"/>
            <a:t> to Constitution:</a:t>
          </a:r>
        </a:p>
      </dgm:t>
    </dgm:pt>
    <dgm:pt modelId="{C2065364-2310-437A-9EC9-DC7161660085}" type="parTrans" cxnId="{E4CB25E8-DC44-456A-8109-87B4AF899C2D}">
      <dgm:prSet/>
      <dgm:spPr/>
      <dgm:t>
        <a:bodyPr/>
        <a:lstStyle/>
        <a:p>
          <a:endParaRPr lang="en-US"/>
        </a:p>
      </dgm:t>
    </dgm:pt>
    <dgm:pt modelId="{70CDF403-E864-4D02-98E9-718A16FCA51C}" type="sibTrans" cxnId="{E4CB25E8-DC44-456A-8109-87B4AF899C2D}">
      <dgm:prSet/>
      <dgm:spPr/>
      <dgm:t>
        <a:bodyPr/>
        <a:lstStyle/>
        <a:p>
          <a:endParaRPr lang="en-US"/>
        </a:p>
      </dgm:t>
    </dgm:pt>
    <dgm:pt modelId="{27F858AA-C83E-4667-9ACB-8B036FF0D51A}">
      <dgm:prSet custT="1"/>
      <dgm:spPr/>
      <dgm:t>
        <a:bodyPr/>
        <a:lstStyle/>
        <a:p>
          <a:r>
            <a:rPr lang="en-US" sz="1800" dirty="0"/>
            <a:t>Sponsored by Senator John Jordan Crittenden (Kentucky) to appease South</a:t>
          </a:r>
        </a:p>
      </dgm:t>
    </dgm:pt>
    <dgm:pt modelId="{B064E70C-5839-4D2C-9683-542ECA6CA4E9}" type="parTrans" cxnId="{CE21EEEB-17D0-4A59-B70D-5A2D20058CA6}">
      <dgm:prSet/>
      <dgm:spPr/>
      <dgm:t>
        <a:bodyPr/>
        <a:lstStyle/>
        <a:p>
          <a:endParaRPr lang="en-US"/>
        </a:p>
      </dgm:t>
    </dgm:pt>
    <dgm:pt modelId="{B28D1A12-F918-40CA-B73D-BA75865EF1AE}" type="sibTrans" cxnId="{CE21EEEB-17D0-4A59-B70D-5A2D20058CA6}">
      <dgm:prSet/>
      <dgm:spPr/>
      <dgm:t>
        <a:bodyPr/>
        <a:lstStyle/>
        <a:p>
          <a:endParaRPr lang="en-US"/>
        </a:p>
      </dgm:t>
    </dgm:pt>
    <dgm:pt modelId="{FC8CC1B7-D9AB-443F-9748-E79AB23E236E}">
      <dgm:prSet custT="1"/>
      <dgm:spPr/>
      <dgm:t>
        <a:bodyPr/>
        <a:lstStyle/>
        <a:p>
          <a:r>
            <a:rPr lang="en-US" sz="1800" dirty="0"/>
            <a:t>Slavery in territories north of 36</a:t>
          </a:r>
          <a:r>
            <a:rPr lang="en-US" sz="1800" dirty="0">
              <a:sym typeface="Symbol" panose="05050102010706020507" pitchFamily="18" charset="2"/>
            </a:rPr>
            <a:t></a:t>
          </a:r>
          <a:r>
            <a:rPr lang="en-US" sz="1800" dirty="0"/>
            <a:t> 30</a:t>
          </a:r>
          <a:r>
            <a:rPr lang="fr-FR" sz="1800" dirty="0"/>
            <a:t>'</a:t>
          </a:r>
          <a:r>
            <a:rPr lang="en-US" sz="1800" dirty="0"/>
            <a:t> line banned, but south of line, it would be federally protected in all territories existing or </a:t>
          </a:r>
          <a:r>
            <a:rPr lang="ja-JP" sz="1800"/>
            <a:t>“</a:t>
          </a:r>
          <a:r>
            <a:rPr lang="en-US" sz="1800" dirty="0"/>
            <a:t>hereafter to be acquired</a:t>
          </a:r>
          <a:r>
            <a:rPr lang="ja-JP" sz="1800"/>
            <a:t>”</a:t>
          </a:r>
          <a:endParaRPr lang="en-US" sz="1800" dirty="0"/>
        </a:p>
      </dgm:t>
    </dgm:pt>
    <dgm:pt modelId="{3C91C86C-82F6-448B-8DC7-80814E15F004}" type="parTrans" cxnId="{EB6374AC-D084-4024-AB1E-7CF0DEB484C9}">
      <dgm:prSet/>
      <dgm:spPr/>
      <dgm:t>
        <a:bodyPr/>
        <a:lstStyle/>
        <a:p>
          <a:endParaRPr lang="en-US"/>
        </a:p>
      </dgm:t>
    </dgm:pt>
    <dgm:pt modelId="{86219E88-EA4C-44CD-8F8B-1D6CA908789E}" type="sibTrans" cxnId="{EB6374AC-D084-4024-AB1E-7CF0DEB484C9}">
      <dgm:prSet/>
      <dgm:spPr/>
      <dgm:t>
        <a:bodyPr/>
        <a:lstStyle/>
        <a:p>
          <a:endParaRPr lang="en-US"/>
        </a:p>
      </dgm:t>
    </dgm:pt>
    <dgm:pt modelId="{EB869E60-6491-45D4-8C00-8056037CD4A6}">
      <dgm:prSet custT="1"/>
      <dgm:spPr/>
      <dgm:t>
        <a:bodyPr/>
        <a:lstStyle/>
        <a:p>
          <a:r>
            <a:rPr lang="en-US" sz="1800" dirty="0"/>
            <a:t>Future states could come into Union with or without slavery as they choose</a:t>
          </a:r>
        </a:p>
      </dgm:t>
    </dgm:pt>
    <dgm:pt modelId="{C082BD62-84F6-48C1-A62F-831A9D732A4B}" type="parTrans" cxnId="{2466A399-C95A-4E65-B6A1-45964790D4CC}">
      <dgm:prSet/>
      <dgm:spPr/>
      <dgm:t>
        <a:bodyPr/>
        <a:lstStyle/>
        <a:p>
          <a:endParaRPr lang="en-US"/>
        </a:p>
      </dgm:t>
    </dgm:pt>
    <dgm:pt modelId="{C3F85FAE-E6EC-4BAA-8C32-3B052816C8D1}" type="sibTrans" cxnId="{2466A399-C95A-4E65-B6A1-45964790D4CC}">
      <dgm:prSet/>
      <dgm:spPr/>
      <dgm:t>
        <a:bodyPr/>
        <a:lstStyle/>
        <a:p>
          <a:endParaRPr lang="en-US"/>
        </a:p>
      </dgm:t>
    </dgm:pt>
    <dgm:pt modelId="{DD3BEAB5-C853-4A62-A90F-F7C03F3D1774}">
      <dgm:prSet custT="1"/>
      <dgm:spPr/>
      <dgm:t>
        <a:bodyPr/>
        <a:lstStyle/>
        <a:p>
          <a:r>
            <a:rPr lang="en-US" sz="1800" dirty="0"/>
            <a:t>Slavery supporters guaranteed full rights in southern territories regardless of popular sovereignty during territorial period</a:t>
          </a:r>
        </a:p>
      </dgm:t>
    </dgm:pt>
    <dgm:pt modelId="{9DD247D6-17A1-410A-A9F6-CA4F2DF653DA}" type="parTrans" cxnId="{6FFB5815-1337-48B6-8DB0-99A4241BB7C3}">
      <dgm:prSet/>
      <dgm:spPr/>
      <dgm:t>
        <a:bodyPr/>
        <a:lstStyle/>
        <a:p>
          <a:endParaRPr lang="en-US"/>
        </a:p>
      </dgm:t>
    </dgm:pt>
    <dgm:pt modelId="{3FDB627B-3630-49EB-859E-497077127D80}" type="sibTrans" cxnId="{6FFB5815-1337-48B6-8DB0-99A4241BB7C3}">
      <dgm:prSet/>
      <dgm:spPr/>
      <dgm:t>
        <a:bodyPr/>
        <a:lstStyle/>
        <a:p>
          <a:endParaRPr lang="en-US"/>
        </a:p>
      </dgm:t>
    </dgm:pt>
    <dgm:pt modelId="{19262905-E6A8-4DF1-A794-DC698D37FAA2}">
      <dgm:prSet custT="1"/>
      <dgm:spPr/>
      <dgm:t>
        <a:bodyPr/>
        <a:lstStyle/>
        <a:p>
          <a:r>
            <a:rPr lang="en-US" sz="1800"/>
            <a:t>Lincoln flatly rejected Crittenden scheme</a:t>
          </a:r>
        </a:p>
      </dgm:t>
    </dgm:pt>
    <dgm:pt modelId="{0BC343CE-72E0-4139-A8D3-90612B38A107}" type="parTrans" cxnId="{967A5EAC-023C-404A-B228-32C6FC4D2035}">
      <dgm:prSet/>
      <dgm:spPr/>
      <dgm:t>
        <a:bodyPr/>
        <a:lstStyle/>
        <a:p>
          <a:endParaRPr lang="en-US"/>
        </a:p>
      </dgm:t>
    </dgm:pt>
    <dgm:pt modelId="{6A9E3BEC-B79E-40A7-A5A3-A3DBF5F29B8D}" type="sibTrans" cxnId="{967A5EAC-023C-404A-B228-32C6FC4D2035}">
      <dgm:prSet/>
      <dgm:spPr/>
      <dgm:t>
        <a:bodyPr/>
        <a:lstStyle/>
        <a:p>
          <a:endParaRPr lang="en-US"/>
        </a:p>
      </dgm:t>
    </dgm:pt>
    <dgm:pt modelId="{AE36CFBB-0D7D-464D-BA3C-82F7FCCCF4B6}">
      <dgm:prSet custT="1"/>
      <dgm:spPr/>
      <dgm:t>
        <a:bodyPr/>
        <a:lstStyle/>
        <a:p>
          <a:r>
            <a:rPr lang="en-US" sz="1800" dirty="0"/>
            <a:t>Elected on platform that opposed extension of slavery, Lincoln felt he could not yield, even if slavery gains might only to be temporary</a:t>
          </a:r>
        </a:p>
      </dgm:t>
    </dgm:pt>
    <dgm:pt modelId="{CBAFB02D-68B5-41C4-B9DF-0E5E82B1FAF3}" type="parTrans" cxnId="{4049FCCD-425A-462F-9B46-4078980DEE01}">
      <dgm:prSet/>
      <dgm:spPr/>
      <dgm:t>
        <a:bodyPr/>
        <a:lstStyle/>
        <a:p>
          <a:endParaRPr lang="en-US"/>
        </a:p>
      </dgm:t>
    </dgm:pt>
    <dgm:pt modelId="{054DDC34-2395-401B-9E5D-6D5A41045F9A}" type="sibTrans" cxnId="{4049FCCD-425A-462F-9B46-4078980DEE01}">
      <dgm:prSet/>
      <dgm:spPr/>
      <dgm:t>
        <a:bodyPr/>
        <a:lstStyle/>
        <a:p>
          <a:endParaRPr lang="en-US"/>
        </a:p>
      </dgm:t>
    </dgm:pt>
    <dgm:pt modelId="{C3EDBB27-2FE1-C84D-A246-A319E9211C32}" type="pres">
      <dgm:prSet presAssocID="{856A813A-6D83-4137-8D42-41B35F7E65AC}" presName="linear" presStyleCnt="0">
        <dgm:presLayoutVars>
          <dgm:dir/>
          <dgm:animLvl val="lvl"/>
          <dgm:resizeHandles val="exact"/>
        </dgm:presLayoutVars>
      </dgm:prSet>
      <dgm:spPr/>
    </dgm:pt>
    <dgm:pt modelId="{027EED9B-D65A-D94E-96C9-A494029ABCB7}" type="pres">
      <dgm:prSet presAssocID="{EB515922-FBC4-4B76-9C94-76F9E19AF557}" presName="parentLin" presStyleCnt="0"/>
      <dgm:spPr/>
    </dgm:pt>
    <dgm:pt modelId="{D11B2F9B-29D7-0C43-8CD8-9F1C133C876B}" type="pres">
      <dgm:prSet presAssocID="{EB515922-FBC4-4B76-9C94-76F9E19AF557}" presName="parentLeftMargin" presStyleLbl="node1" presStyleIdx="0" presStyleCnt="4"/>
      <dgm:spPr/>
    </dgm:pt>
    <dgm:pt modelId="{CDF66AAC-AFE6-D045-947C-96529D52292A}" type="pres">
      <dgm:prSet presAssocID="{EB515922-FBC4-4B76-9C94-76F9E19AF557}" presName="parentText" presStyleLbl="node1" presStyleIdx="0" presStyleCnt="4" custScaleX="134102">
        <dgm:presLayoutVars>
          <dgm:chMax val="0"/>
          <dgm:bulletEnabled val="1"/>
        </dgm:presLayoutVars>
      </dgm:prSet>
      <dgm:spPr/>
    </dgm:pt>
    <dgm:pt modelId="{8C907A77-C11E-1842-822C-7ADE0623AAFE}" type="pres">
      <dgm:prSet presAssocID="{EB515922-FBC4-4B76-9C94-76F9E19AF557}" presName="negativeSpace" presStyleCnt="0"/>
      <dgm:spPr/>
    </dgm:pt>
    <dgm:pt modelId="{F9402A9F-1ACD-7B45-8FF5-F537F13128F7}" type="pres">
      <dgm:prSet presAssocID="{EB515922-FBC4-4B76-9C94-76F9E19AF557}" presName="childText" presStyleLbl="conFgAcc1" presStyleIdx="0" presStyleCnt="4">
        <dgm:presLayoutVars>
          <dgm:bulletEnabled val="1"/>
        </dgm:presLayoutVars>
      </dgm:prSet>
      <dgm:spPr/>
    </dgm:pt>
    <dgm:pt modelId="{8E43113E-F2B6-C447-A7F6-CFA70C1F18A3}" type="pres">
      <dgm:prSet presAssocID="{7B6EA255-A454-4AA5-A9A4-E723D38A21B4}" presName="spaceBetweenRectangles" presStyleCnt="0"/>
      <dgm:spPr/>
    </dgm:pt>
    <dgm:pt modelId="{899963B7-C277-0C47-80FF-6F8BBE0B8F33}" type="pres">
      <dgm:prSet presAssocID="{E5A20A28-A571-4B05-A6DF-7A293766C11C}" presName="parentLin" presStyleCnt="0"/>
      <dgm:spPr/>
    </dgm:pt>
    <dgm:pt modelId="{C70D7431-63D7-2344-A2EB-09F7852233FE}" type="pres">
      <dgm:prSet presAssocID="{E5A20A28-A571-4B05-A6DF-7A293766C11C}" presName="parentLeftMargin" presStyleLbl="node1" presStyleIdx="0" presStyleCnt="4"/>
      <dgm:spPr/>
    </dgm:pt>
    <dgm:pt modelId="{20B9953A-64B6-BA40-9F6B-29F642E93002}" type="pres">
      <dgm:prSet presAssocID="{E5A20A28-A571-4B05-A6DF-7A293766C11C}" presName="parentText" presStyleLbl="node1" presStyleIdx="1" presStyleCnt="4" custScaleX="142857" custScaleY="172987">
        <dgm:presLayoutVars>
          <dgm:chMax val="0"/>
          <dgm:bulletEnabled val="1"/>
        </dgm:presLayoutVars>
      </dgm:prSet>
      <dgm:spPr/>
    </dgm:pt>
    <dgm:pt modelId="{20B11BDE-74BF-C343-AC0B-88F658AB4C7D}" type="pres">
      <dgm:prSet presAssocID="{E5A20A28-A571-4B05-A6DF-7A293766C11C}" presName="negativeSpace" presStyleCnt="0"/>
      <dgm:spPr/>
    </dgm:pt>
    <dgm:pt modelId="{A423D2DB-50C0-DF41-B4F3-2C1B2F3721E5}" type="pres">
      <dgm:prSet presAssocID="{E5A20A28-A571-4B05-A6DF-7A293766C11C}" presName="childText" presStyleLbl="conFgAcc1" presStyleIdx="1" presStyleCnt="4">
        <dgm:presLayoutVars>
          <dgm:bulletEnabled val="1"/>
        </dgm:presLayoutVars>
      </dgm:prSet>
      <dgm:spPr/>
    </dgm:pt>
    <dgm:pt modelId="{6ECE25FE-5582-F043-9990-CC8455BC044A}" type="pres">
      <dgm:prSet presAssocID="{67A6C8EE-B4C3-4E38-80BA-773AD4FF07CB}" presName="spaceBetweenRectangles" presStyleCnt="0"/>
      <dgm:spPr/>
    </dgm:pt>
    <dgm:pt modelId="{DB322ACD-95D4-9A41-A0EF-D4D350A8661C}" type="pres">
      <dgm:prSet presAssocID="{24AE9970-42BF-47CA-9EE2-C951A632C4B8}" presName="parentLin" presStyleCnt="0"/>
      <dgm:spPr/>
    </dgm:pt>
    <dgm:pt modelId="{164EE589-D3D6-0E49-B022-E30F69CD78E1}" type="pres">
      <dgm:prSet presAssocID="{24AE9970-42BF-47CA-9EE2-C951A632C4B8}" presName="parentLeftMargin" presStyleLbl="node1" presStyleIdx="1" presStyleCnt="4"/>
      <dgm:spPr/>
    </dgm:pt>
    <dgm:pt modelId="{EC58DF03-3C6F-4945-89E8-7F6647846F3C}" type="pres">
      <dgm:prSet presAssocID="{24AE9970-42BF-47CA-9EE2-C951A632C4B8}" presName="parentText" presStyleLbl="node1" presStyleIdx="2" presStyleCnt="4" custScaleX="101661">
        <dgm:presLayoutVars>
          <dgm:chMax val="0"/>
          <dgm:bulletEnabled val="1"/>
        </dgm:presLayoutVars>
      </dgm:prSet>
      <dgm:spPr/>
    </dgm:pt>
    <dgm:pt modelId="{08D85406-7DFC-8F47-92FD-15ABB5288186}" type="pres">
      <dgm:prSet presAssocID="{24AE9970-42BF-47CA-9EE2-C951A632C4B8}" presName="negativeSpace" presStyleCnt="0"/>
      <dgm:spPr/>
    </dgm:pt>
    <dgm:pt modelId="{AE662D09-C0B3-4549-8BD3-A1EBA5002B2E}" type="pres">
      <dgm:prSet presAssocID="{24AE9970-42BF-47CA-9EE2-C951A632C4B8}" presName="childText" presStyleLbl="conFgAcc1" presStyleIdx="2" presStyleCnt="4">
        <dgm:presLayoutVars>
          <dgm:bulletEnabled val="1"/>
        </dgm:presLayoutVars>
      </dgm:prSet>
      <dgm:spPr/>
    </dgm:pt>
    <dgm:pt modelId="{30E0B72C-BBAE-A94F-845A-B8F8BDE35571}" type="pres">
      <dgm:prSet presAssocID="{CE4F64E1-7588-4349-99F3-E245E591A688}" presName="spaceBetweenRectangles" presStyleCnt="0"/>
      <dgm:spPr/>
    </dgm:pt>
    <dgm:pt modelId="{E2B2495F-5B99-4B4B-A2C7-B4A3213AC3B5}" type="pres">
      <dgm:prSet presAssocID="{8EB7CE45-CA42-453B-8DD5-D323547E2761}" presName="parentLin" presStyleCnt="0"/>
      <dgm:spPr/>
    </dgm:pt>
    <dgm:pt modelId="{FF139303-3A91-0344-BDAC-2526E2DB1E29}" type="pres">
      <dgm:prSet presAssocID="{8EB7CE45-CA42-453B-8DD5-D323547E2761}" presName="parentLeftMargin" presStyleLbl="node1" presStyleIdx="2" presStyleCnt="4"/>
      <dgm:spPr/>
    </dgm:pt>
    <dgm:pt modelId="{ABD11F8B-4A0C-6641-A89E-227609D1BF50}" type="pres">
      <dgm:prSet presAssocID="{8EB7CE45-CA42-453B-8DD5-D323547E2761}" presName="parentText" presStyleLbl="node1" presStyleIdx="3" presStyleCnt="4" custScaleX="131817">
        <dgm:presLayoutVars>
          <dgm:chMax val="0"/>
          <dgm:bulletEnabled val="1"/>
        </dgm:presLayoutVars>
      </dgm:prSet>
      <dgm:spPr/>
    </dgm:pt>
    <dgm:pt modelId="{438E3932-A894-644A-9AE6-8D5CC957E5B1}" type="pres">
      <dgm:prSet presAssocID="{8EB7CE45-CA42-453B-8DD5-D323547E2761}" presName="negativeSpace" presStyleCnt="0"/>
      <dgm:spPr/>
    </dgm:pt>
    <dgm:pt modelId="{5C2D08CD-2BDC-C346-8F08-4B124B86AF18}" type="pres">
      <dgm:prSet presAssocID="{8EB7CE45-CA42-453B-8DD5-D323547E27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052D00-A263-8946-9B6F-FEC0CCB27A00}" type="presOf" srcId="{FC8CC1B7-D9AB-443F-9748-E79AB23E236E}" destId="{5C2D08CD-2BDC-C346-8F08-4B124B86AF18}" srcOrd="0" destOrd="1" presId="urn:microsoft.com/office/officeart/2005/8/layout/list1"/>
    <dgm:cxn modelId="{2373BB05-9A9A-D647-8E02-4C0A1F1441FF}" type="presOf" srcId="{E5A20A28-A571-4B05-A6DF-7A293766C11C}" destId="{C70D7431-63D7-2344-A2EB-09F7852233FE}" srcOrd="0" destOrd="0" presId="urn:microsoft.com/office/officeart/2005/8/layout/list1"/>
    <dgm:cxn modelId="{892F2E07-F457-46D4-90F2-9C8FEC8D9192}" srcId="{E5A20A28-A571-4B05-A6DF-7A293766C11C}" destId="{92C551C0-DDD3-44D8-9753-FF329BD85EA7}" srcOrd="0" destOrd="0" parTransId="{E4291D60-E034-4074-AF5E-81C6C458CADA}" sibTransId="{1331D796-AC85-48D0-ACD9-2C0450E61833}"/>
    <dgm:cxn modelId="{7310A609-0E2D-9840-B7EF-3EE16F8DEF15}" type="presOf" srcId="{24AE9970-42BF-47CA-9EE2-C951A632C4B8}" destId="{EC58DF03-3C6F-4945-89E8-7F6647846F3C}" srcOrd="1" destOrd="0" presId="urn:microsoft.com/office/officeart/2005/8/layout/list1"/>
    <dgm:cxn modelId="{339BAD0A-0D82-BD4D-A354-E1761A4A04AF}" type="presOf" srcId="{DD3BEAB5-C853-4A62-A90F-F7C03F3D1774}" destId="{5C2D08CD-2BDC-C346-8F08-4B124B86AF18}" srcOrd="0" destOrd="3" presId="urn:microsoft.com/office/officeart/2005/8/layout/list1"/>
    <dgm:cxn modelId="{6FFB5815-1337-48B6-8DB0-99A4241BB7C3}" srcId="{8EB7CE45-CA42-453B-8DD5-D323547E2761}" destId="{DD3BEAB5-C853-4A62-A90F-F7C03F3D1774}" srcOrd="3" destOrd="0" parTransId="{9DD247D6-17A1-410A-A9F6-CA4F2DF653DA}" sibTransId="{3FDB627B-3630-49EB-859E-497077127D80}"/>
    <dgm:cxn modelId="{25DD8B1D-5994-FA41-BEBE-7955C7213DBB}" type="presOf" srcId="{27F858AA-C83E-4667-9ACB-8B036FF0D51A}" destId="{5C2D08CD-2BDC-C346-8F08-4B124B86AF18}" srcOrd="0" destOrd="0" presId="urn:microsoft.com/office/officeart/2005/8/layout/list1"/>
    <dgm:cxn modelId="{8CEE7F27-C7CB-6D43-982C-84328EA55486}" type="presOf" srcId="{EB515922-FBC4-4B76-9C94-76F9E19AF557}" destId="{CDF66AAC-AFE6-D045-947C-96529D52292A}" srcOrd="1" destOrd="0" presId="urn:microsoft.com/office/officeart/2005/8/layout/list1"/>
    <dgm:cxn modelId="{E5314A3B-95A8-DB4D-83B6-E777FF1827CB}" type="presOf" srcId="{19262905-E6A8-4DF1-A794-DC698D37FAA2}" destId="{5C2D08CD-2BDC-C346-8F08-4B124B86AF18}" srcOrd="0" destOrd="4" presId="urn:microsoft.com/office/officeart/2005/8/layout/list1"/>
    <dgm:cxn modelId="{628EB83C-A877-0748-8303-E2BEABDACA88}" type="presOf" srcId="{92C551C0-DDD3-44D8-9753-FF329BD85EA7}" destId="{A423D2DB-50C0-DF41-B4F3-2C1B2F3721E5}" srcOrd="0" destOrd="0" presId="urn:microsoft.com/office/officeart/2005/8/layout/list1"/>
    <dgm:cxn modelId="{A14EE942-841A-0041-88C0-323770B1A67A}" type="presOf" srcId="{EB515922-FBC4-4B76-9C94-76F9E19AF557}" destId="{D11B2F9B-29D7-0C43-8CD8-9F1C133C876B}" srcOrd="0" destOrd="0" presId="urn:microsoft.com/office/officeart/2005/8/layout/list1"/>
    <dgm:cxn modelId="{16D55544-5D18-F14D-B17E-2A39E26C2D4A}" type="presOf" srcId="{03F5094F-D156-4F77-A270-7939AD3B775C}" destId="{A423D2DB-50C0-DF41-B4F3-2C1B2F3721E5}" srcOrd="0" destOrd="1" presId="urn:microsoft.com/office/officeart/2005/8/layout/list1"/>
    <dgm:cxn modelId="{9801DB54-DF20-874A-8D28-1A70A36694EA}" type="presOf" srcId="{856A813A-6D83-4137-8D42-41B35F7E65AC}" destId="{C3EDBB27-2FE1-C84D-A246-A319E9211C32}" srcOrd="0" destOrd="0" presId="urn:microsoft.com/office/officeart/2005/8/layout/list1"/>
    <dgm:cxn modelId="{34660756-0887-43C6-9CA1-6D9589B13428}" srcId="{856A813A-6D83-4137-8D42-41B35F7E65AC}" destId="{E5A20A28-A571-4B05-A6DF-7A293766C11C}" srcOrd="1" destOrd="0" parTransId="{F413FBA0-D8CE-419A-811D-EC68B809BCD8}" sibTransId="{67A6C8EE-B4C3-4E38-80BA-773AD4FF07CB}"/>
    <dgm:cxn modelId="{8C1C9F79-41B4-0A48-86D7-25DD077B8FE9}" type="presOf" srcId="{AE36CFBB-0D7D-464D-BA3C-82F7FCCCF4B6}" destId="{5C2D08CD-2BDC-C346-8F08-4B124B86AF18}" srcOrd="0" destOrd="5" presId="urn:microsoft.com/office/officeart/2005/8/layout/list1"/>
    <dgm:cxn modelId="{8B051A7F-4600-8D4C-8BEC-02F117951035}" type="presOf" srcId="{8EB7CE45-CA42-453B-8DD5-D323547E2761}" destId="{ABD11F8B-4A0C-6641-A89E-227609D1BF50}" srcOrd="1" destOrd="0" presId="urn:microsoft.com/office/officeart/2005/8/layout/list1"/>
    <dgm:cxn modelId="{07D3F988-08FD-4D48-BC0B-A4703D9E663D}" srcId="{856A813A-6D83-4137-8D42-41B35F7E65AC}" destId="{EB515922-FBC4-4B76-9C94-76F9E19AF557}" srcOrd="0" destOrd="0" parTransId="{230FD4B8-E45C-4FBB-933F-7FD94836DD67}" sibTransId="{7B6EA255-A454-4AA5-A9A4-E723D38A21B4}"/>
    <dgm:cxn modelId="{C3F8128A-1DAE-4FBF-974C-FFBE46DB5941}" srcId="{856A813A-6D83-4137-8D42-41B35F7E65AC}" destId="{24AE9970-42BF-47CA-9EE2-C951A632C4B8}" srcOrd="2" destOrd="0" parTransId="{35738E26-B085-4C09-8F28-F306C66AE9EF}" sibTransId="{CE4F64E1-7588-4349-99F3-E245E591A688}"/>
    <dgm:cxn modelId="{2466A399-C95A-4E65-B6A1-45964790D4CC}" srcId="{8EB7CE45-CA42-453B-8DD5-D323547E2761}" destId="{EB869E60-6491-45D4-8C00-8056037CD4A6}" srcOrd="2" destOrd="0" parTransId="{C082BD62-84F6-48C1-A62F-831A9D732A4B}" sibTransId="{C3F85FAE-E6EC-4BAA-8C32-3B052816C8D1}"/>
    <dgm:cxn modelId="{148336A3-2874-7746-8E66-6AEAA8158ABE}" type="presOf" srcId="{8EB7CE45-CA42-453B-8DD5-D323547E2761}" destId="{FF139303-3A91-0344-BDAC-2526E2DB1E29}" srcOrd="0" destOrd="0" presId="urn:microsoft.com/office/officeart/2005/8/layout/list1"/>
    <dgm:cxn modelId="{8C7E47A6-146F-43A0-B5BB-41D9E815ED92}" srcId="{E5A20A28-A571-4B05-A6DF-7A293766C11C}" destId="{03F5094F-D156-4F77-A270-7939AD3B775C}" srcOrd="1" destOrd="0" parTransId="{2721C329-6C34-408D-B7B5-FDE776445811}" sibTransId="{486D3A45-90BF-40AE-8B6B-ECA636CC6A19}"/>
    <dgm:cxn modelId="{967A5EAC-023C-404A-B228-32C6FC4D2035}" srcId="{8EB7CE45-CA42-453B-8DD5-D323547E2761}" destId="{19262905-E6A8-4DF1-A794-DC698D37FAA2}" srcOrd="4" destOrd="0" parTransId="{0BC343CE-72E0-4139-A8D3-90612B38A107}" sibTransId="{6A9E3BEC-B79E-40A7-A5A3-A3DBF5F29B8D}"/>
    <dgm:cxn modelId="{EB6374AC-D084-4024-AB1E-7CF0DEB484C9}" srcId="{8EB7CE45-CA42-453B-8DD5-D323547E2761}" destId="{FC8CC1B7-D9AB-443F-9748-E79AB23E236E}" srcOrd="1" destOrd="0" parTransId="{3C91C86C-82F6-448B-8DC7-80814E15F004}" sibTransId="{86219E88-EA4C-44CD-8F8B-1D6CA908789E}"/>
    <dgm:cxn modelId="{0BBAE8BD-43B0-974F-BF1E-AFAFB86675AD}" type="presOf" srcId="{E5A20A28-A571-4B05-A6DF-7A293766C11C}" destId="{20B9953A-64B6-BA40-9F6B-29F642E93002}" srcOrd="1" destOrd="0" presId="urn:microsoft.com/office/officeart/2005/8/layout/list1"/>
    <dgm:cxn modelId="{21D57EC2-D8DD-BC49-A81C-9408D8F0E697}" type="presOf" srcId="{24AE9970-42BF-47CA-9EE2-C951A632C4B8}" destId="{164EE589-D3D6-0E49-B022-E30F69CD78E1}" srcOrd="0" destOrd="0" presId="urn:microsoft.com/office/officeart/2005/8/layout/list1"/>
    <dgm:cxn modelId="{4049FCCD-425A-462F-9B46-4078980DEE01}" srcId="{8EB7CE45-CA42-453B-8DD5-D323547E2761}" destId="{AE36CFBB-0D7D-464D-BA3C-82F7FCCCF4B6}" srcOrd="5" destOrd="0" parTransId="{CBAFB02D-68B5-41C4-B9DF-0E5E82B1FAF3}" sibTransId="{054DDC34-2395-401B-9E5D-6D5A41045F9A}"/>
    <dgm:cxn modelId="{A5791DD0-D19C-0548-BC88-4222020FAA3E}" type="presOf" srcId="{EB869E60-6491-45D4-8C00-8056037CD4A6}" destId="{5C2D08CD-2BDC-C346-8F08-4B124B86AF18}" srcOrd="0" destOrd="2" presId="urn:microsoft.com/office/officeart/2005/8/layout/list1"/>
    <dgm:cxn modelId="{E4CB25E8-DC44-456A-8109-87B4AF899C2D}" srcId="{856A813A-6D83-4137-8D42-41B35F7E65AC}" destId="{8EB7CE45-CA42-453B-8DD5-D323547E2761}" srcOrd="3" destOrd="0" parTransId="{C2065364-2310-437A-9EC9-DC7161660085}" sibTransId="{70CDF403-E864-4D02-98E9-718A16FCA51C}"/>
    <dgm:cxn modelId="{CE21EEEB-17D0-4A59-B70D-5A2D20058CA6}" srcId="{8EB7CE45-CA42-453B-8DD5-D323547E2761}" destId="{27F858AA-C83E-4667-9ACB-8B036FF0D51A}" srcOrd="0" destOrd="0" parTransId="{B064E70C-5839-4D2C-9683-542ECA6CA4E9}" sibTransId="{B28D1A12-F918-40CA-B73D-BA75865EF1AE}"/>
    <dgm:cxn modelId="{637B8EF7-3209-DC42-9D45-DECE81356777}" type="presParOf" srcId="{C3EDBB27-2FE1-C84D-A246-A319E9211C32}" destId="{027EED9B-D65A-D94E-96C9-A494029ABCB7}" srcOrd="0" destOrd="0" presId="urn:microsoft.com/office/officeart/2005/8/layout/list1"/>
    <dgm:cxn modelId="{0A64FA71-C139-594A-A9AD-D1CD2557BC2B}" type="presParOf" srcId="{027EED9B-D65A-D94E-96C9-A494029ABCB7}" destId="{D11B2F9B-29D7-0C43-8CD8-9F1C133C876B}" srcOrd="0" destOrd="0" presId="urn:microsoft.com/office/officeart/2005/8/layout/list1"/>
    <dgm:cxn modelId="{4118640B-9E0A-7347-83D9-6C0805DE8727}" type="presParOf" srcId="{027EED9B-D65A-D94E-96C9-A494029ABCB7}" destId="{CDF66AAC-AFE6-D045-947C-96529D52292A}" srcOrd="1" destOrd="0" presId="urn:microsoft.com/office/officeart/2005/8/layout/list1"/>
    <dgm:cxn modelId="{762F9791-AAB0-6C48-A6BD-7D1372C1BD3C}" type="presParOf" srcId="{C3EDBB27-2FE1-C84D-A246-A319E9211C32}" destId="{8C907A77-C11E-1842-822C-7ADE0623AAFE}" srcOrd="1" destOrd="0" presId="urn:microsoft.com/office/officeart/2005/8/layout/list1"/>
    <dgm:cxn modelId="{7806AB41-2725-8441-AA59-85743FD62730}" type="presParOf" srcId="{C3EDBB27-2FE1-C84D-A246-A319E9211C32}" destId="{F9402A9F-1ACD-7B45-8FF5-F537F13128F7}" srcOrd="2" destOrd="0" presId="urn:microsoft.com/office/officeart/2005/8/layout/list1"/>
    <dgm:cxn modelId="{4CD73397-F104-7442-BF1B-73F70472BBC2}" type="presParOf" srcId="{C3EDBB27-2FE1-C84D-A246-A319E9211C32}" destId="{8E43113E-F2B6-C447-A7F6-CFA70C1F18A3}" srcOrd="3" destOrd="0" presId="urn:microsoft.com/office/officeart/2005/8/layout/list1"/>
    <dgm:cxn modelId="{F022A4B4-3931-A042-9C64-CF5157D913A2}" type="presParOf" srcId="{C3EDBB27-2FE1-C84D-A246-A319E9211C32}" destId="{899963B7-C277-0C47-80FF-6F8BBE0B8F33}" srcOrd="4" destOrd="0" presId="urn:microsoft.com/office/officeart/2005/8/layout/list1"/>
    <dgm:cxn modelId="{F4523AD7-7465-7B4E-900D-987205C10B00}" type="presParOf" srcId="{899963B7-C277-0C47-80FF-6F8BBE0B8F33}" destId="{C70D7431-63D7-2344-A2EB-09F7852233FE}" srcOrd="0" destOrd="0" presId="urn:microsoft.com/office/officeart/2005/8/layout/list1"/>
    <dgm:cxn modelId="{94A4B76A-416B-6B41-B9DA-B227E12B2A79}" type="presParOf" srcId="{899963B7-C277-0C47-80FF-6F8BBE0B8F33}" destId="{20B9953A-64B6-BA40-9F6B-29F642E93002}" srcOrd="1" destOrd="0" presId="urn:microsoft.com/office/officeart/2005/8/layout/list1"/>
    <dgm:cxn modelId="{3C8E6F54-8882-2E42-8914-40F2FF3C53FE}" type="presParOf" srcId="{C3EDBB27-2FE1-C84D-A246-A319E9211C32}" destId="{20B11BDE-74BF-C343-AC0B-88F658AB4C7D}" srcOrd="5" destOrd="0" presId="urn:microsoft.com/office/officeart/2005/8/layout/list1"/>
    <dgm:cxn modelId="{BBC07CF6-6B7A-9845-A798-5DFF4956CB62}" type="presParOf" srcId="{C3EDBB27-2FE1-C84D-A246-A319E9211C32}" destId="{A423D2DB-50C0-DF41-B4F3-2C1B2F3721E5}" srcOrd="6" destOrd="0" presId="urn:microsoft.com/office/officeart/2005/8/layout/list1"/>
    <dgm:cxn modelId="{0082649F-CDB8-824E-90A5-334A31F3062D}" type="presParOf" srcId="{C3EDBB27-2FE1-C84D-A246-A319E9211C32}" destId="{6ECE25FE-5582-F043-9990-CC8455BC044A}" srcOrd="7" destOrd="0" presId="urn:microsoft.com/office/officeart/2005/8/layout/list1"/>
    <dgm:cxn modelId="{CB6B3856-4417-554F-AED5-72B5C84F4AE3}" type="presParOf" srcId="{C3EDBB27-2FE1-C84D-A246-A319E9211C32}" destId="{DB322ACD-95D4-9A41-A0EF-D4D350A8661C}" srcOrd="8" destOrd="0" presId="urn:microsoft.com/office/officeart/2005/8/layout/list1"/>
    <dgm:cxn modelId="{2E0C46FE-C019-F64D-A1C8-8B0F725E2FED}" type="presParOf" srcId="{DB322ACD-95D4-9A41-A0EF-D4D350A8661C}" destId="{164EE589-D3D6-0E49-B022-E30F69CD78E1}" srcOrd="0" destOrd="0" presId="urn:microsoft.com/office/officeart/2005/8/layout/list1"/>
    <dgm:cxn modelId="{9F478C57-39FD-0B4E-8F6B-7F60097421EA}" type="presParOf" srcId="{DB322ACD-95D4-9A41-A0EF-D4D350A8661C}" destId="{EC58DF03-3C6F-4945-89E8-7F6647846F3C}" srcOrd="1" destOrd="0" presId="urn:microsoft.com/office/officeart/2005/8/layout/list1"/>
    <dgm:cxn modelId="{CBFCD13D-6622-5F4D-83C6-A89FB1136322}" type="presParOf" srcId="{C3EDBB27-2FE1-C84D-A246-A319E9211C32}" destId="{08D85406-7DFC-8F47-92FD-15ABB5288186}" srcOrd="9" destOrd="0" presId="urn:microsoft.com/office/officeart/2005/8/layout/list1"/>
    <dgm:cxn modelId="{1393B455-B94E-9441-BA68-7C4D9AB9B828}" type="presParOf" srcId="{C3EDBB27-2FE1-C84D-A246-A319E9211C32}" destId="{AE662D09-C0B3-4549-8BD3-A1EBA5002B2E}" srcOrd="10" destOrd="0" presId="urn:microsoft.com/office/officeart/2005/8/layout/list1"/>
    <dgm:cxn modelId="{BCA8405A-3BEE-E942-B5BD-96924CF0F478}" type="presParOf" srcId="{C3EDBB27-2FE1-C84D-A246-A319E9211C32}" destId="{30E0B72C-BBAE-A94F-845A-B8F8BDE35571}" srcOrd="11" destOrd="0" presId="urn:microsoft.com/office/officeart/2005/8/layout/list1"/>
    <dgm:cxn modelId="{CBD2F37D-70F8-3246-917A-ED8BFC3F3FA0}" type="presParOf" srcId="{C3EDBB27-2FE1-C84D-A246-A319E9211C32}" destId="{E2B2495F-5B99-4B4B-A2C7-B4A3213AC3B5}" srcOrd="12" destOrd="0" presId="urn:microsoft.com/office/officeart/2005/8/layout/list1"/>
    <dgm:cxn modelId="{BBC2F264-4896-1049-BD96-7727CFBD9615}" type="presParOf" srcId="{E2B2495F-5B99-4B4B-A2C7-B4A3213AC3B5}" destId="{FF139303-3A91-0344-BDAC-2526E2DB1E29}" srcOrd="0" destOrd="0" presId="urn:microsoft.com/office/officeart/2005/8/layout/list1"/>
    <dgm:cxn modelId="{49D08A2D-61F8-9345-A6BD-60DFFC5AD198}" type="presParOf" srcId="{E2B2495F-5B99-4B4B-A2C7-B4A3213AC3B5}" destId="{ABD11F8B-4A0C-6641-A89E-227609D1BF50}" srcOrd="1" destOrd="0" presId="urn:microsoft.com/office/officeart/2005/8/layout/list1"/>
    <dgm:cxn modelId="{C2C6A4C7-4136-974D-917C-F604131B418D}" type="presParOf" srcId="{C3EDBB27-2FE1-C84D-A246-A319E9211C32}" destId="{438E3932-A894-644A-9AE6-8D5CC957E5B1}" srcOrd="13" destOrd="0" presId="urn:microsoft.com/office/officeart/2005/8/layout/list1"/>
    <dgm:cxn modelId="{04F06504-43F5-0A49-B156-FD10C1255E6D}" type="presParOf" srcId="{C3EDBB27-2FE1-C84D-A246-A319E9211C32}" destId="{5C2D08CD-2BDC-C346-8F08-4B124B86AF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A15C05-DF97-494E-9844-0BE0917B5B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561C94-5C9E-46AD-802A-5B8BA7D98F2B}">
      <dgm:prSet/>
      <dgm:spPr/>
      <dgm:t>
        <a:bodyPr/>
        <a:lstStyle/>
        <a:p>
          <a:r>
            <a:rPr lang="en-US"/>
            <a:t>As Crittenden Compromise failed in early 1861,  six more southern states voted to secede:</a:t>
          </a:r>
        </a:p>
      </dgm:t>
    </dgm:pt>
    <dgm:pt modelId="{B33C509B-E4BB-42FB-B2D9-8B4CBFF2E92B}" type="parTrans" cxnId="{71B5E433-373B-439E-9475-748DEBEB67A2}">
      <dgm:prSet/>
      <dgm:spPr/>
      <dgm:t>
        <a:bodyPr/>
        <a:lstStyle/>
        <a:p>
          <a:endParaRPr lang="en-US"/>
        </a:p>
      </dgm:t>
    </dgm:pt>
    <dgm:pt modelId="{89A50DE4-C289-4E39-86DF-09DC7E6B967C}" type="sibTrans" cxnId="{71B5E433-373B-439E-9475-748DEBEB67A2}">
      <dgm:prSet/>
      <dgm:spPr/>
      <dgm:t>
        <a:bodyPr/>
        <a:lstStyle/>
        <a:p>
          <a:endParaRPr lang="en-US"/>
        </a:p>
      </dgm:t>
    </dgm:pt>
    <dgm:pt modelId="{5CA2739A-B551-40F4-B061-1009002FAA70}">
      <dgm:prSet/>
      <dgm:spPr/>
      <dgm:t>
        <a:bodyPr/>
        <a:lstStyle/>
        <a:p>
          <a:r>
            <a:rPr lang="en-US"/>
            <a:t>Alabama, Mississippi, Florida, Georgia, Louisiana, Texas</a:t>
          </a:r>
        </a:p>
      </dgm:t>
    </dgm:pt>
    <dgm:pt modelId="{F6935AC3-F573-4F32-B07C-C2D2E8E7F411}" type="parTrans" cxnId="{0F961D3A-8B51-4BD2-99CD-AF5F0A15F2B8}">
      <dgm:prSet/>
      <dgm:spPr/>
      <dgm:t>
        <a:bodyPr/>
        <a:lstStyle/>
        <a:p>
          <a:endParaRPr lang="en-US"/>
        </a:p>
      </dgm:t>
    </dgm:pt>
    <dgm:pt modelId="{53919587-FF38-4C98-AC82-E7DF31501231}" type="sibTrans" cxnId="{0F961D3A-8B51-4BD2-99CD-AF5F0A15F2B8}">
      <dgm:prSet/>
      <dgm:spPr/>
      <dgm:t>
        <a:bodyPr/>
        <a:lstStyle/>
        <a:p>
          <a:endParaRPr lang="en-US"/>
        </a:p>
      </dgm:t>
    </dgm:pt>
    <dgm:pt modelId="{0BDD79CF-E6BD-461C-BA77-88827902FBB3}">
      <dgm:prSet/>
      <dgm:spPr/>
      <dgm:t>
        <a:bodyPr/>
        <a:lstStyle/>
        <a:p>
          <a:r>
            <a:rPr lang="en-US"/>
            <a:t>Four more would join later, bringing total to eleven</a:t>
          </a:r>
        </a:p>
      </dgm:t>
    </dgm:pt>
    <dgm:pt modelId="{48A5EB22-7755-4C37-8F0F-7F94F5BA47A1}" type="parTrans" cxnId="{CA31EE47-5113-4029-B4D3-F9AEC8847804}">
      <dgm:prSet/>
      <dgm:spPr/>
      <dgm:t>
        <a:bodyPr/>
        <a:lstStyle/>
        <a:p>
          <a:endParaRPr lang="en-US"/>
        </a:p>
      </dgm:t>
    </dgm:pt>
    <dgm:pt modelId="{7FE6D794-9867-422D-8399-81CA9CECAA85}" type="sibTrans" cxnId="{CA31EE47-5113-4029-B4D3-F9AEC8847804}">
      <dgm:prSet/>
      <dgm:spPr/>
      <dgm:t>
        <a:bodyPr/>
        <a:lstStyle/>
        <a:p>
          <a:endParaRPr lang="en-US"/>
        </a:p>
      </dgm:t>
    </dgm:pt>
    <dgm:pt modelId="{D8C0A897-405D-402D-BD0A-D9CED5F1795A}">
      <dgm:prSet/>
      <dgm:spPr/>
      <dgm:t>
        <a:bodyPr/>
        <a:lstStyle/>
        <a:p>
          <a:r>
            <a:rPr lang="en-US" b="1"/>
            <a:t>Confederate States of America:</a:t>
          </a:r>
          <a:endParaRPr lang="en-US"/>
        </a:p>
      </dgm:t>
    </dgm:pt>
    <dgm:pt modelId="{3F028A03-00F6-498F-B6BC-096A4BD3A544}" type="parTrans" cxnId="{CE122819-2688-41FA-AC4C-D14F08DC95F5}">
      <dgm:prSet/>
      <dgm:spPr/>
      <dgm:t>
        <a:bodyPr/>
        <a:lstStyle/>
        <a:p>
          <a:endParaRPr lang="en-US"/>
        </a:p>
      </dgm:t>
    </dgm:pt>
    <dgm:pt modelId="{BAC1476C-C9BA-4CAA-82A9-57B4A4EA1D80}" type="sibTrans" cxnId="{CE122819-2688-41FA-AC4C-D14F08DC95F5}">
      <dgm:prSet/>
      <dgm:spPr/>
      <dgm:t>
        <a:bodyPr/>
        <a:lstStyle/>
        <a:p>
          <a:endParaRPr lang="en-US"/>
        </a:p>
      </dgm:t>
    </dgm:pt>
    <dgm:pt modelId="{60441283-E7CC-4207-B47F-BE3E783AD084}">
      <dgm:prSet/>
      <dgm:spPr/>
      <dgm:t>
        <a:bodyPr/>
        <a:lstStyle/>
        <a:p>
          <a:r>
            <a:rPr lang="en-US"/>
            <a:t>Formed by seven seceding states in Montgomery, Alabama in February 1861:</a:t>
          </a:r>
        </a:p>
      </dgm:t>
    </dgm:pt>
    <dgm:pt modelId="{00E3F82E-35A0-422C-9A17-95CCBFC78524}" type="parTrans" cxnId="{7D5BFCB9-6633-46C5-B83F-BB9A1DCBF326}">
      <dgm:prSet/>
      <dgm:spPr/>
      <dgm:t>
        <a:bodyPr/>
        <a:lstStyle/>
        <a:p>
          <a:endParaRPr lang="en-US"/>
        </a:p>
      </dgm:t>
    </dgm:pt>
    <dgm:pt modelId="{EE0B0987-0F6B-4522-AECF-C60D477EB4AD}" type="sibTrans" cxnId="{7D5BFCB9-6633-46C5-B83F-BB9A1DCBF326}">
      <dgm:prSet/>
      <dgm:spPr/>
      <dgm:t>
        <a:bodyPr/>
        <a:lstStyle/>
        <a:p>
          <a:endParaRPr lang="en-US"/>
        </a:p>
      </dgm:t>
    </dgm:pt>
    <dgm:pt modelId="{35529C52-23DB-424C-A0DA-19C596115416}">
      <dgm:prSet/>
      <dgm:spPr/>
      <dgm:t>
        <a:bodyPr/>
        <a:lstStyle/>
        <a:p>
          <a:r>
            <a:rPr lang="en-US"/>
            <a:t>Chose Jefferson Davis as their president</a:t>
          </a:r>
        </a:p>
      </dgm:t>
    </dgm:pt>
    <dgm:pt modelId="{C45565DC-46E3-42F5-900E-DA23826D0BF6}" type="parTrans" cxnId="{5B500825-273D-47DD-85AE-88D85841D159}">
      <dgm:prSet/>
      <dgm:spPr/>
      <dgm:t>
        <a:bodyPr/>
        <a:lstStyle/>
        <a:p>
          <a:endParaRPr lang="en-US"/>
        </a:p>
      </dgm:t>
    </dgm:pt>
    <dgm:pt modelId="{7538F913-466D-4E3E-8EBC-FFAC49AD0121}" type="sibTrans" cxnId="{5B500825-273D-47DD-85AE-88D85841D159}">
      <dgm:prSet/>
      <dgm:spPr/>
      <dgm:t>
        <a:bodyPr/>
        <a:lstStyle/>
        <a:p>
          <a:endParaRPr lang="en-US"/>
        </a:p>
      </dgm:t>
    </dgm:pt>
    <dgm:pt modelId="{9ACF70A5-8D18-4AEF-A6DC-635340987526}">
      <dgm:prSet/>
      <dgm:spPr/>
      <dgm:t>
        <a:bodyPr/>
        <a:lstStyle/>
        <a:p>
          <a:r>
            <a:rPr lang="en-US"/>
            <a:t>Crisis deepened by </a:t>
          </a:r>
          <a:r>
            <a:rPr lang="ja-JP"/>
            <a:t>“</a:t>
          </a:r>
          <a:r>
            <a:rPr lang="en-US"/>
            <a:t>lame duck</a:t>
          </a:r>
          <a:r>
            <a:rPr lang="ja-JP"/>
            <a:t>”</a:t>
          </a:r>
          <a:r>
            <a:rPr lang="en-US"/>
            <a:t> interlude:</a:t>
          </a:r>
        </a:p>
      </dgm:t>
    </dgm:pt>
    <dgm:pt modelId="{36C4E33F-9B6C-4A92-A282-5F98D858D351}" type="parTrans" cxnId="{83EF0A55-67F7-47B5-9D93-8170884B7489}">
      <dgm:prSet/>
      <dgm:spPr/>
      <dgm:t>
        <a:bodyPr/>
        <a:lstStyle/>
        <a:p>
          <a:endParaRPr lang="en-US"/>
        </a:p>
      </dgm:t>
    </dgm:pt>
    <dgm:pt modelId="{7A5A4B4F-2A83-4E58-B958-D7BDD29EB163}" type="sibTrans" cxnId="{83EF0A55-67F7-47B5-9D93-8170884B7489}">
      <dgm:prSet/>
      <dgm:spPr/>
      <dgm:t>
        <a:bodyPr/>
        <a:lstStyle/>
        <a:p>
          <a:endParaRPr lang="en-US"/>
        </a:p>
      </dgm:t>
    </dgm:pt>
    <dgm:pt modelId="{20716215-E8E0-4AFC-90ED-9C79A32FCDDC}">
      <dgm:prSet/>
      <dgm:spPr/>
      <dgm:t>
        <a:bodyPr/>
        <a:lstStyle/>
        <a:p>
          <a:r>
            <a:rPr lang="en-US"/>
            <a:t>Lincoln could not take office until March 4, 1861</a:t>
          </a:r>
        </a:p>
      </dgm:t>
    </dgm:pt>
    <dgm:pt modelId="{00DC1214-30C7-4172-AC65-CA39FBD40902}" type="parTrans" cxnId="{D125D844-D947-4BDF-8C53-38AB43DE9C49}">
      <dgm:prSet/>
      <dgm:spPr/>
      <dgm:t>
        <a:bodyPr/>
        <a:lstStyle/>
        <a:p>
          <a:endParaRPr lang="en-US"/>
        </a:p>
      </dgm:t>
    </dgm:pt>
    <dgm:pt modelId="{C772C034-CD26-466A-8867-9299E5D1849C}" type="sibTrans" cxnId="{D125D844-D947-4BDF-8C53-38AB43DE9C49}">
      <dgm:prSet/>
      <dgm:spPr/>
      <dgm:t>
        <a:bodyPr/>
        <a:lstStyle/>
        <a:p>
          <a:endParaRPr lang="en-US"/>
        </a:p>
      </dgm:t>
    </dgm:pt>
    <dgm:pt modelId="{44F1B05B-3909-4035-B662-17BEBEE45223}">
      <dgm:prSet/>
      <dgm:spPr/>
      <dgm:t>
        <a:bodyPr/>
        <a:lstStyle/>
        <a:p>
          <a:r>
            <a:rPr lang="en-US"/>
            <a:t>During this time, secessionist move gained momentum</a:t>
          </a:r>
        </a:p>
      </dgm:t>
    </dgm:pt>
    <dgm:pt modelId="{48355714-48BF-419F-9C53-DFBF783D4CC1}" type="parTrans" cxnId="{6F146181-A4A4-4822-B000-DA96D2A4E1D5}">
      <dgm:prSet/>
      <dgm:spPr/>
      <dgm:t>
        <a:bodyPr/>
        <a:lstStyle/>
        <a:p>
          <a:endParaRPr lang="en-US"/>
        </a:p>
      </dgm:t>
    </dgm:pt>
    <dgm:pt modelId="{10D3E475-CDA7-440A-B7FF-C08CAF4A6AC0}" type="sibTrans" cxnId="{6F146181-A4A4-4822-B000-DA96D2A4E1D5}">
      <dgm:prSet/>
      <dgm:spPr/>
      <dgm:t>
        <a:bodyPr/>
        <a:lstStyle/>
        <a:p>
          <a:endParaRPr lang="en-US"/>
        </a:p>
      </dgm:t>
    </dgm:pt>
    <dgm:pt modelId="{1716D41F-AEF9-4C4B-A65A-1F43313F179F}">
      <dgm:prSet/>
      <dgm:spPr/>
      <dgm:t>
        <a:bodyPr/>
        <a:lstStyle/>
        <a:p>
          <a:r>
            <a:rPr lang="en-US"/>
            <a:t>Buchanan blamed for not holding nation together</a:t>
          </a:r>
        </a:p>
      </dgm:t>
    </dgm:pt>
    <dgm:pt modelId="{3BA7B4E1-B88A-49B4-A813-C5ED2A81F1BF}" type="parTrans" cxnId="{47F9EEF3-1127-44A9-8365-5F2CF7EB7603}">
      <dgm:prSet/>
      <dgm:spPr/>
      <dgm:t>
        <a:bodyPr/>
        <a:lstStyle/>
        <a:p>
          <a:endParaRPr lang="en-US"/>
        </a:p>
      </dgm:t>
    </dgm:pt>
    <dgm:pt modelId="{C4BF59CE-9558-4992-9805-A470FDEADAA3}" type="sibTrans" cxnId="{47F9EEF3-1127-44A9-8365-5F2CF7EB7603}">
      <dgm:prSet/>
      <dgm:spPr/>
      <dgm:t>
        <a:bodyPr/>
        <a:lstStyle/>
        <a:p>
          <a:endParaRPr lang="en-US"/>
        </a:p>
      </dgm:t>
    </dgm:pt>
    <dgm:pt modelId="{1EB85861-DD3C-4769-89A6-4A13F7B9F147}">
      <dgm:prSet/>
      <dgm:spPr/>
      <dgm:t>
        <a:bodyPr/>
        <a:lstStyle/>
        <a:p>
          <a:r>
            <a:rPr lang="en-US"/>
            <a:t>He did not believe southern states could legally secede</a:t>
          </a:r>
        </a:p>
      </dgm:t>
    </dgm:pt>
    <dgm:pt modelId="{78BAE6F0-580C-4A4C-8E59-CFC7722D6532}" type="parTrans" cxnId="{F27EC0BF-9A02-44CF-B064-45497FD0C811}">
      <dgm:prSet/>
      <dgm:spPr/>
      <dgm:t>
        <a:bodyPr/>
        <a:lstStyle/>
        <a:p>
          <a:endParaRPr lang="en-US"/>
        </a:p>
      </dgm:t>
    </dgm:pt>
    <dgm:pt modelId="{E7E0979D-4359-4162-B8F5-7AF1538A6216}" type="sibTrans" cxnId="{F27EC0BF-9A02-44CF-B064-45497FD0C811}">
      <dgm:prSet/>
      <dgm:spPr/>
      <dgm:t>
        <a:bodyPr/>
        <a:lstStyle/>
        <a:p>
          <a:endParaRPr lang="en-US"/>
        </a:p>
      </dgm:t>
    </dgm:pt>
    <dgm:pt modelId="{4EF3F83E-E557-49D0-AC89-9FAFB14C4B21}">
      <dgm:prSet/>
      <dgm:spPr/>
      <dgm:t>
        <a:bodyPr/>
        <a:lstStyle/>
        <a:p>
          <a:r>
            <a:rPr lang="en-US"/>
            <a:t>He could find no authority in Constitution for stopping secession by force</a:t>
          </a:r>
        </a:p>
      </dgm:t>
    </dgm:pt>
    <dgm:pt modelId="{94D68D81-0E40-4416-9D3D-7B8E5EC19CD7}" type="parTrans" cxnId="{2579993C-6B5A-4422-986A-E3F1D98172CC}">
      <dgm:prSet/>
      <dgm:spPr/>
      <dgm:t>
        <a:bodyPr/>
        <a:lstStyle/>
        <a:p>
          <a:endParaRPr lang="en-US"/>
        </a:p>
      </dgm:t>
    </dgm:pt>
    <dgm:pt modelId="{44C47D30-A317-4CBE-9A59-82642CA19A04}" type="sibTrans" cxnId="{2579993C-6B5A-4422-986A-E3F1D98172CC}">
      <dgm:prSet/>
      <dgm:spPr/>
      <dgm:t>
        <a:bodyPr/>
        <a:lstStyle/>
        <a:p>
          <a:endParaRPr lang="en-US"/>
        </a:p>
      </dgm:t>
    </dgm:pt>
    <dgm:pt modelId="{CB5A2B0A-D9A3-6C4E-BAB2-55DD83E69998}" type="pres">
      <dgm:prSet presAssocID="{08A15C05-DF97-494E-9844-0BE0917B5B2A}" presName="linear" presStyleCnt="0">
        <dgm:presLayoutVars>
          <dgm:animLvl val="lvl"/>
          <dgm:resizeHandles val="exact"/>
        </dgm:presLayoutVars>
      </dgm:prSet>
      <dgm:spPr/>
    </dgm:pt>
    <dgm:pt modelId="{8C47EC70-7832-B545-B74F-B08386FD7669}" type="pres">
      <dgm:prSet presAssocID="{4C561C94-5C9E-46AD-802A-5B8BA7D98F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8F29DE-5A89-AF4B-8A13-983BDC6822AE}" type="pres">
      <dgm:prSet presAssocID="{4C561C94-5C9E-46AD-802A-5B8BA7D98F2B}" presName="childText" presStyleLbl="revTx" presStyleIdx="0" presStyleCnt="3">
        <dgm:presLayoutVars>
          <dgm:bulletEnabled val="1"/>
        </dgm:presLayoutVars>
      </dgm:prSet>
      <dgm:spPr/>
    </dgm:pt>
    <dgm:pt modelId="{EE83E3F7-A044-F144-B623-206F6999D094}" type="pres">
      <dgm:prSet presAssocID="{0BDD79CF-E6BD-461C-BA77-88827902FB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EB9AED-1821-7145-8982-8F9E5AD1115E}" type="pres">
      <dgm:prSet presAssocID="{7FE6D794-9867-422D-8399-81CA9CECAA85}" presName="spacer" presStyleCnt="0"/>
      <dgm:spPr/>
    </dgm:pt>
    <dgm:pt modelId="{EDDAEA21-7277-034F-86B5-B0A4A54DA1A7}" type="pres">
      <dgm:prSet presAssocID="{D8C0A897-405D-402D-BD0A-D9CED5F179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39A4CA-2D84-BD43-8F94-212243FE2A5F}" type="pres">
      <dgm:prSet presAssocID="{D8C0A897-405D-402D-BD0A-D9CED5F1795A}" presName="childText" presStyleLbl="revTx" presStyleIdx="1" presStyleCnt="3">
        <dgm:presLayoutVars>
          <dgm:bulletEnabled val="1"/>
        </dgm:presLayoutVars>
      </dgm:prSet>
      <dgm:spPr/>
    </dgm:pt>
    <dgm:pt modelId="{18178C94-235D-4449-B6AC-B310269EA75C}" type="pres">
      <dgm:prSet presAssocID="{9ACF70A5-8D18-4AEF-A6DC-63534098752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6A25C93-1D1A-BF40-8779-0703EF87006D}" type="pres">
      <dgm:prSet presAssocID="{9ACF70A5-8D18-4AEF-A6DC-63534098752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7DEF317-B2E2-0E43-BA30-7DF522AA7D61}" type="presOf" srcId="{5CA2739A-B551-40F4-B061-1009002FAA70}" destId="{B08F29DE-5A89-AF4B-8A13-983BDC6822AE}" srcOrd="0" destOrd="0" presId="urn:microsoft.com/office/officeart/2005/8/layout/vList2"/>
    <dgm:cxn modelId="{CE122819-2688-41FA-AC4C-D14F08DC95F5}" srcId="{08A15C05-DF97-494E-9844-0BE0917B5B2A}" destId="{D8C0A897-405D-402D-BD0A-D9CED5F1795A}" srcOrd="2" destOrd="0" parTransId="{3F028A03-00F6-498F-B6BC-096A4BD3A544}" sibTransId="{BAC1476C-C9BA-4CAA-82A9-57B4A4EA1D80}"/>
    <dgm:cxn modelId="{0E6CDA1D-5F54-7E45-80F2-B00EC3E0DB37}" type="presOf" srcId="{1716D41F-AEF9-4C4B-A65A-1F43313F179F}" destId="{06A25C93-1D1A-BF40-8779-0703EF87006D}" srcOrd="0" destOrd="2" presId="urn:microsoft.com/office/officeart/2005/8/layout/vList2"/>
    <dgm:cxn modelId="{5B500825-273D-47DD-85AE-88D85841D159}" srcId="{D8C0A897-405D-402D-BD0A-D9CED5F1795A}" destId="{35529C52-23DB-424C-A0DA-19C596115416}" srcOrd="1" destOrd="0" parTransId="{C45565DC-46E3-42F5-900E-DA23826D0BF6}" sibTransId="{7538F913-466D-4E3E-8EBC-FFAC49AD0121}"/>
    <dgm:cxn modelId="{71B5E433-373B-439E-9475-748DEBEB67A2}" srcId="{08A15C05-DF97-494E-9844-0BE0917B5B2A}" destId="{4C561C94-5C9E-46AD-802A-5B8BA7D98F2B}" srcOrd="0" destOrd="0" parTransId="{B33C509B-E4BB-42FB-B2D9-8B4CBFF2E92B}" sibTransId="{89A50DE4-C289-4E39-86DF-09DC7E6B967C}"/>
    <dgm:cxn modelId="{0F961D3A-8B51-4BD2-99CD-AF5F0A15F2B8}" srcId="{4C561C94-5C9E-46AD-802A-5B8BA7D98F2B}" destId="{5CA2739A-B551-40F4-B061-1009002FAA70}" srcOrd="0" destOrd="0" parTransId="{F6935AC3-F573-4F32-B07C-C2D2E8E7F411}" sibTransId="{53919587-FF38-4C98-AC82-E7DF31501231}"/>
    <dgm:cxn modelId="{2579993C-6B5A-4422-986A-E3F1D98172CC}" srcId="{9ACF70A5-8D18-4AEF-A6DC-635340987526}" destId="{4EF3F83E-E557-49D0-AC89-9FAFB14C4B21}" srcOrd="4" destOrd="0" parTransId="{94D68D81-0E40-4416-9D3D-7B8E5EC19CD7}" sibTransId="{44C47D30-A317-4CBE-9A59-82642CA19A04}"/>
    <dgm:cxn modelId="{9C77C941-29FC-0841-A3D1-9875CF4DD4A4}" type="presOf" srcId="{0BDD79CF-E6BD-461C-BA77-88827902FBB3}" destId="{EE83E3F7-A044-F144-B623-206F6999D094}" srcOrd="0" destOrd="0" presId="urn:microsoft.com/office/officeart/2005/8/layout/vList2"/>
    <dgm:cxn modelId="{D125D844-D947-4BDF-8C53-38AB43DE9C49}" srcId="{9ACF70A5-8D18-4AEF-A6DC-635340987526}" destId="{20716215-E8E0-4AFC-90ED-9C79A32FCDDC}" srcOrd="0" destOrd="0" parTransId="{00DC1214-30C7-4172-AC65-CA39FBD40902}" sibTransId="{C772C034-CD26-466A-8867-9299E5D1849C}"/>
    <dgm:cxn modelId="{CA31EE47-5113-4029-B4D3-F9AEC8847804}" srcId="{08A15C05-DF97-494E-9844-0BE0917B5B2A}" destId="{0BDD79CF-E6BD-461C-BA77-88827902FBB3}" srcOrd="1" destOrd="0" parTransId="{48A5EB22-7755-4C37-8F0F-7F94F5BA47A1}" sibTransId="{7FE6D794-9867-422D-8399-81CA9CECAA85}"/>
    <dgm:cxn modelId="{13F95154-2B56-9345-A741-2B3AF118305A}" type="presOf" srcId="{35529C52-23DB-424C-A0DA-19C596115416}" destId="{C339A4CA-2D84-BD43-8F94-212243FE2A5F}" srcOrd="0" destOrd="1" presId="urn:microsoft.com/office/officeart/2005/8/layout/vList2"/>
    <dgm:cxn modelId="{83EF0A55-67F7-47B5-9D93-8170884B7489}" srcId="{08A15C05-DF97-494E-9844-0BE0917B5B2A}" destId="{9ACF70A5-8D18-4AEF-A6DC-635340987526}" srcOrd="3" destOrd="0" parTransId="{36C4E33F-9B6C-4A92-A282-5F98D858D351}" sibTransId="{7A5A4B4F-2A83-4E58-B958-D7BDD29EB163}"/>
    <dgm:cxn modelId="{6F146181-A4A4-4822-B000-DA96D2A4E1D5}" srcId="{9ACF70A5-8D18-4AEF-A6DC-635340987526}" destId="{44F1B05B-3909-4035-B662-17BEBEE45223}" srcOrd="1" destOrd="0" parTransId="{48355714-48BF-419F-9C53-DFBF783D4CC1}" sibTransId="{10D3E475-CDA7-440A-B7FF-C08CAF4A6AC0}"/>
    <dgm:cxn modelId="{2B714B89-47A1-E74A-9D59-89FB77B63774}" type="presOf" srcId="{9ACF70A5-8D18-4AEF-A6DC-635340987526}" destId="{18178C94-235D-4449-B6AC-B310269EA75C}" srcOrd="0" destOrd="0" presId="urn:microsoft.com/office/officeart/2005/8/layout/vList2"/>
    <dgm:cxn modelId="{27283598-9464-7440-BDE2-4915EF914050}" type="presOf" srcId="{4C561C94-5C9E-46AD-802A-5B8BA7D98F2B}" destId="{8C47EC70-7832-B545-B74F-B08386FD7669}" srcOrd="0" destOrd="0" presId="urn:microsoft.com/office/officeart/2005/8/layout/vList2"/>
    <dgm:cxn modelId="{B14FBD9D-3380-6247-A939-660461D3CD21}" type="presOf" srcId="{D8C0A897-405D-402D-BD0A-D9CED5F1795A}" destId="{EDDAEA21-7277-034F-86B5-B0A4A54DA1A7}" srcOrd="0" destOrd="0" presId="urn:microsoft.com/office/officeart/2005/8/layout/vList2"/>
    <dgm:cxn modelId="{4E8EABA3-28BC-FB4B-9095-E8D6E7A1BFC4}" type="presOf" srcId="{1EB85861-DD3C-4769-89A6-4A13F7B9F147}" destId="{06A25C93-1D1A-BF40-8779-0703EF87006D}" srcOrd="0" destOrd="3" presId="urn:microsoft.com/office/officeart/2005/8/layout/vList2"/>
    <dgm:cxn modelId="{F3EE8AAE-ED42-B945-B11D-313DAB9B2F67}" type="presOf" srcId="{20716215-E8E0-4AFC-90ED-9C79A32FCDDC}" destId="{06A25C93-1D1A-BF40-8779-0703EF87006D}" srcOrd="0" destOrd="0" presId="urn:microsoft.com/office/officeart/2005/8/layout/vList2"/>
    <dgm:cxn modelId="{D55DB0B1-8910-2844-B3BD-E81E2DDF6541}" type="presOf" srcId="{60441283-E7CC-4207-B47F-BE3E783AD084}" destId="{C339A4CA-2D84-BD43-8F94-212243FE2A5F}" srcOrd="0" destOrd="0" presId="urn:microsoft.com/office/officeart/2005/8/layout/vList2"/>
    <dgm:cxn modelId="{577222B7-76CE-3C4E-B58B-67BA1AF5D6CE}" type="presOf" srcId="{44F1B05B-3909-4035-B662-17BEBEE45223}" destId="{06A25C93-1D1A-BF40-8779-0703EF87006D}" srcOrd="0" destOrd="1" presId="urn:microsoft.com/office/officeart/2005/8/layout/vList2"/>
    <dgm:cxn modelId="{7D5BFCB9-6633-46C5-B83F-BB9A1DCBF326}" srcId="{D8C0A897-405D-402D-BD0A-D9CED5F1795A}" destId="{60441283-E7CC-4207-B47F-BE3E783AD084}" srcOrd="0" destOrd="0" parTransId="{00E3F82E-35A0-422C-9A17-95CCBFC78524}" sibTransId="{EE0B0987-0F6B-4522-AECF-C60D477EB4AD}"/>
    <dgm:cxn modelId="{F27EC0BF-9A02-44CF-B064-45497FD0C811}" srcId="{9ACF70A5-8D18-4AEF-A6DC-635340987526}" destId="{1EB85861-DD3C-4769-89A6-4A13F7B9F147}" srcOrd="3" destOrd="0" parTransId="{78BAE6F0-580C-4A4C-8E59-CFC7722D6532}" sibTransId="{E7E0979D-4359-4162-B8F5-7AF1538A6216}"/>
    <dgm:cxn modelId="{0FC7AFD5-377A-084E-ABEC-FD7789567D80}" type="presOf" srcId="{4EF3F83E-E557-49D0-AC89-9FAFB14C4B21}" destId="{06A25C93-1D1A-BF40-8779-0703EF87006D}" srcOrd="0" destOrd="4" presId="urn:microsoft.com/office/officeart/2005/8/layout/vList2"/>
    <dgm:cxn modelId="{26846AE0-5F80-8F47-8F60-355C2B747D06}" type="presOf" srcId="{08A15C05-DF97-494E-9844-0BE0917B5B2A}" destId="{CB5A2B0A-D9A3-6C4E-BAB2-55DD83E69998}" srcOrd="0" destOrd="0" presId="urn:microsoft.com/office/officeart/2005/8/layout/vList2"/>
    <dgm:cxn modelId="{47F9EEF3-1127-44A9-8365-5F2CF7EB7603}" srcId="{9ACF70A5-8D18-4AEF-A6DC-635340987526}" destId="{1716D41F-AEF9-4C4B-A65A-1F43313F179F}" srcOrd="2" destOrd="0" parTransId="{3BA7B4E1-B88A-49B4-A813-C5ED2A81F1BF}" sibTransId="{C4BF59CE-9558-4992-9805-A470FDEADAA3}"/>
    <dgm:cxn modelId="{9A2672AB-377D-0643-94A2-8645EC8A6B09}" type="presParOf" srcId="{CB5A2B0A-D9A3-6C4E-BAB2-55DD83E69998}" destId="{8C47EC70-7832-B545-B74F-B08386FD7669}" srcOrd="0" destOrd="0" presId="urn:microsoft.com/office/officeart/2005/8/layout/vList2"/>
    <dgm:cxn modelId="{54891FFF-1C01-634F-B3A3-3813F56E9418}" type="presParOf" srcId="{CB5A2B0A-D9A3-6C4E-BAB2-55DD83E69998}" destId="{B08F29DE-5A89-AF4B-8A13-983BDC6822AE}" srcOrd="1" destOrd="0" presId="urn:microsoft.com/office/officeart/2005/8/layout/vList2"/>
    <dgm:cxn modelId="{71264E83-7ACB-DB4E-83EC-FF8D84AD894D}" type="presParOf" srcId="{CB5A2B0A-D9A3-6C4E-BAB2-55DD83E69998}" destId="{EE83E3F7-A044-F144-B623-206F6999D094}" srcOrd="2" destOrd="0" presId="urn:microsoft.com/office/officeart/2005/8/layout/vList2"/>
    <dgm:cxn modelId="{8114C5B9-1359-1549-8260-247D37E45C98}" type="presParOf" srcId="{CB5A2B0A-D9A3-6C4E-BAB2-55DD83E69998}" destId="{1FEB9AED-1821-7145-8982-8F9E5AD1115E}" srcOrd="3" destOrd="0" presId="urn:microsoft.com/office/officeart/2005/8/layout/vList2"/>
    <dgm:cxn modelId="{C5C186EF-4C2F-EB46-B3BF-921B05292947}" type="presParOf" srcId="{CB5A2B0A-D9A3-6C4E-BAB2-55DD83E69998}" destId="{EDDAEA21-7277-034F-86B5-B0A4A54DA1A7}" srcOrd="4" destOrd="0" presId="urn:microsoft.com/office/officeart/2005/8/layout/vList2"/>
    <dgm:cxn modelId="{4173548F-D1E8-F64C-B356-AA73826D4AEA}" type="presParOf" srcId="{CB5A2B0A-D9A3-6C4E-BAB2-55DD83E69998}" destId="{C339A4CA-2D84-BD43-8F94-212243FE2A5F}" srcOrd="5" destOrd="0" presId="urn:microsoft.com/office/officeart/2005/8/layout/vList2"/>
    <dgm:cxn modelId="{76785DF8-99E7-5740-B3D8-45157C1696DB}" type="presParOf" srcId="{CB5A2B0A-D9A3-6C4E-BAB2-55DD83E69998}" destId="{18178C94-235D-4449-B6AC-B310269EA75C}" srcOrd="6" destOrd="0" presId="urn:microsoft.com/office/officeart/2005/8/layout/vList2"/>
    <dgm:cxn modelId="{79BEFCD1-F8CE-5447-A017-6BFD856DDFBC}" type="presParOf" srcId="{CB5A2B0A-D9A3-6C4E-BAB2-55DD83E69998}" destId="{06A25C93-1D1A-BF40-8779-0703EF87006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0CEF-5F18-8A45-B8D0-886C7C32CD5A}">
      <dsp:nvSpPr>
        <dsp:cNvPr id="0" name=""/>
        <dsp:cNvSpPr/>
      </dsp:nvSpPr>
      <dsp:spPr>
        <a:xfrm>
          <a:off x="0" y="124165"/>
          <a:ext cx="3143249" cy="33695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Success of novel at home and abroad was sensational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Also lengthy runs on stage in </a:t>
          </a:r>
          <a:r>
            <a:rPr lang="ja-JP" sz="1600" kern="1200"/>
            <a:t>“</a:t>
          </a:r>
          <a:r>
            <a:rPr lang="en-US" sz="1600" kern="1200"/>
            <a:t>Tom shows</a:t>
          </a:r>
          <a:r>
            <a:rPr lang="ja-JP" sz="1600" kern="1200"/>
            <a:t>”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No other novel in American history can be compared with it as a political force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introduced to President in 1862; Lincoln remarked, </a:t>
          </a:r>
          <a:r>
            <a:rPr lang="ja-JP" sz="1600" kern="1200"/>
            <a:t>“</a:t>
          </a:r>
          <a:r>
            <a:rPr lang="en-US" sz="1600" kern="1200" dirty="0"/>
            <a:t>So you</a:t>
          </a:r>
          <a:r>
            <a:rPr lang="fr-FR" sz="1600" kern="1200" dirty="0"/>
            <a:t>'</a:t>
          </a:r>
          <a:r>
            <a:rPr lang="en-US" sz="1600" kern="1200" dirty="0"/>
            <a:t>re the little woman who wrote the book that made this great war</a:t>
          </a:r>
          <a:r>
            <a:rPr lang="ja-JP" sz="1600" kern="1200"/>
            <a:t>”</a:t>
          </a:r>
          <a:endParaRPr lang="en-US" sz="1600" kern="1200" dirty="0"/>
        </a:p>
      </dsp:txBody>
      <dsp:txXfrm>
        <a:off x="0" y="124165"/>
        <a:ext cx="3143249" cy="3369513"/>
      </dsp:txXfrm>
    </dsp:sp>
    <dsp:sp modelId="{B3342977-0E86-284E-A591-3D29216D7440}">
      <dsp:nvSpPr>
        <dsp:cNvPr id="0" name=""/>
        <dsp:cNvSpPr/>
      </dsp:nvSpPr>
      <dsp:spPr>
        <a:xfrm>
          <a:off x="3457575" y="137093"/>
          <a:ext cx="3143249" cy="33436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Stowe never witnessed slavery in Deep South: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Had seen it briefly during visit to Kentucky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Lived in Ohio, center of Underground Railroad activity</a:t>
          </a:r>
        </a:p>
      </dsp:txBody>
      <dsp:txXfrm>
        <a:off x="3457575" y="137093"/>
        <a:ext cx="3143249" cy="3343657"/>
      </dsp:txXfrm>
    </dsp:sp>
    <dsp:sp modelId="{153E3C7B-F0D3-7D4E-A60E-C0C5FFE57952}">
      <dsp:nvSpPr>
        <dsp:cNvPr id="0" name=""/>
        <dsp:cNvSpPr/>
      </dsp:nvSpPr>
      <dsp:spPr>
        <a:xfrm>
          <a:off x="6915149" y="126579"/>
          <a:ext cx="3143249" cy="3364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Uncle Tom: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Left endearing and enduring impression on North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Many swore they would have nothing to do with  enforcing Fugitive Slave Law</a:t>
          </a:r>
        </a:p>
      </dsp:txBody>
      <dsp:txXfrm>
        <a:off x="6915149" y="126579"/>
        <a:ext cx="3143249" cy="336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9B8F7-DD76-754B-9B24-353D02E31D0A}">
      <dsp:nvSpPr>
        <dsp:cNvPr id="0" name=""/>
        <dsp:cNvSpPr/>
      </dsp:nvSpPr>
      <dsp:spPr>
        <a:xfrm>
          <a:off x="1227" y="195606"/>
          <a:ext cx="4788544" cy="38670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Confused Kansans had choice of two governments: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One based on fraud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Other on illegality</a:t>
          </a:r>
        </a:p>
      </dsp:txBody>
      <dsp:txXfrm>
        <a:off x="1227" y="195606"/>
        <a:ext cx="4788544" cy="3867085"/>
      </dsp:txXfrm>
    </dsp:sp>
    <dsp:sp modelId="{14B0033A-3D25-5A40-B2A7-3A9583EB70C1}">
      <dsp:nvSpPr>
        <dsp:cNvPr id="0" name=""/>
        <dsp:cNvSpPr/>
      </dsp:nvSpPr>
      <dsp:spPr>
        <a:xfrm>
          <a:off x="5268627" y="189644"/>
          <a:ext cx="4788544" cy="38790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Tensions mounted as settlers feuded over conflicting land claims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Breaking point (1856):  gang of proslavery raiders, alleging provocation, shot up and burned part of  free-soil town of Lawrence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Outrage was prelude to bloodier tragedy</a:t>
          </a:r>
        </a:p>
      </dsp:txBody>
      <dsp:txXfrm>
        <a:off x="5268627" y="189644"/>
        <a:ext cx="4788544" cy="3879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8AB2F-833F-F942-8A94-96815E94C1DF}">
      <dsp:nvSpPr>
        <dsp:cNvPr id="0" name=""/>
        <dsp:cNvSpPr/>
      </dsp:nvSpPr>
      <dsp:spPr>
        <a:xfrm>
          <a:off x="0" y="174775"/>
          <a:ext cx="6572250" cy="13513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Civil war erupted in Kansas in 1856:</a:t>
          </a:r>
        </a:p>
      </dsp:txBody>
      <dsp:txXfrm>
        <a:off x="65967" y="240742"/>
        <a:ext cx="6440316" cy="1219415"/>
      </dsp:txXfrm>
    </dsp:sp>
    <dsp:sp modelId="{99C1BFD7-A6A5-E24F-B2A2-17B351AFA5DC}">
      <dsp:nvSpPr>
        <dsp:cNvPr id="0" name=""/>
        <dsp:cNvSpPr/>
      </dsp:nvSpPr>
      <dsp:spPr>
        <a:xfrm>
          <a:off x="0" y="1526125"/>
          <a:ext cx="6572250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Continued until it merged with Civil War of 1861-1865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Destroyed millions of dollars</a:t>
          </a:r>
          <a:r>
            <a:rPr lang="fr-FR" sz="2700" kern="1200"/>
            <a:t>'</a:t>
          </a:r>
          <a:r>
            <a:rPr lang="en-US" sz="2700" kern="1200"/>
            <a:t> worth of property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Paralyzed agriculture in certain areas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Cost scores of lives</a:t>
          </a:r>
        </a:p>
      </dsp:txBody>
      <dsp:txXfrm>
        <a:off x="0" y="1526125"/>
        <a:ext cx="6572250" cy="2535750"/>
      </dsp:txXfrm>
    </dsp:sp>
    <dsp:sp modelId="{0B7DDF66-704B-254D-8FD3-C88E7EBBF2E5}">
      <dsp:nvSpPr>
        <dsp:cNvPr id="0" name=""/>
        <dsp:cNvSpPr/>
      </dsp:nvSpPr>
      <dsp:spPr>
        <a:xfrm>
          <a:off x="0" y="4061875"/>
          <a:ext cx="6572250" cy="135134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Kansas applied for statehood on popular sovereignty basis</a:t>
          </a:r>
        </a:p>
      </dsp:txBody>
      <dsp:txXfrm>
        <a:off x="65967" y="4127842"/>
        <a:ext cx="6440316" cy="1219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4F97A-E49C-5A42-BEAA-0DD8D60ABD3A}">
      <dsp:nvSpPr>
        <dsp:cNvPr id="0" name=""/>
        <dsp:cNvSpPr/>
      </dsp:nvSpPr>
      <dsp:spPr>
        <a:xfrm>
          <a:off x="0" y="215294"/>
          <a:ext cx="721401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87" tIns="249936" rIns="5598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people not allowed to vote for or against constitution as a whole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Vote for constitution either </a:t>
          </a:r>
          <a:r>
            <a:rPr lang="ja-JP" sz="1800" kern="1200"/>
            <a:t>“</a:t>
          </a:r>
          <a:r>
            <a:rPr lang="en-US" sz="1800" kern="1200" dirty="0"/>
            <a:t>with slavery</a:t>
          </a:r>
          <a:r>
            <a:rPr lang="ja-JP" sz="1800" kern="1200"/>
            <a:t>”</a:t>
          </a:r>
          <a:r>
            <a:rPr lang="en-US" sz="1800" kern="1200" dirty="0"/>
            <a:t> or </a:t>
          </a:r>
          <a:r>
            <a:rPr lang="ja-JP" sz="1800" kern="1200"/>
            <a:t>“</a:t>
          </a:r>
          <a:r>
            <a:rPr lang="en-US" sz="1800" kern="1200" dirty="0"/>
            <a:t>with no slavery</a:t>
          </a:r>
          <a:r>
            <a:rPr lang="ja-JP" sz="1800" kern="1200"/>
            <a:t>”</a:t>
          </a:r>
          <a:r>
            <a:rPr lang="en-US" sz="1800" kern="1200" dirty="0"/>
            <a:t> (but with protections for slavery already there)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Whatever the outcome,  there would still be slavery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Free-</a:t>
          </a:r>
          <a:r>
            <a:rPr lang="en-US" sz="1800" kern="1200" dirty="0" err="1"/>
            <a:t>soilers</a:t>
          </a:r>
          <a:r>
            <a:rPr lang="en-US" sz="1800" kern="1200" dirty="0"/>
            <a:t> boycotted polls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Proslaveryites</a:t>
          </a:r>
          <a:r>
            <a:rPr lang="en-US" sz="1800" kern="1200" dirty="0"/>
            <a:t> approved constitution with slavery in late 1857</a:t>
          </a:r>
        </a:p>
      </dsp:txBody>
      <dsp:txXfrm>
        <a:off x="0" y="215294"/>
        <a:ext cx="7214010" cy="2494800"/>
      </dsp:txXfrm>
    </dsp:sp>
    <dsp:sp modelId="{9E53EFF6-57F5-EF4C-8D41-A0CD7DBBC8E8}">
      <dsp:nvSpPr>
        <dsp:cNvPr id="0" name=""/>
        <dsp:cNvSpPr/>
      </dsp:nvSpPr>
      <dsp:spPr>
        <a:xfrm>
          <a:off x="360700" y="38174"/>
          <a:ext cx="504980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71" tIns="0" rIns="190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Lecompton Constitution</a:t>
          </a:r>
          <a:r>
            <a:rPr lang="en-US" sz="1200" kern="1200"/>
            <a:t>: a proslavery document</a:t>
          </a:r>
        </a:p>
      </dsp:txBody>
      <dsp:txXfrm>
        <a:off x="377993" y="55467"/>
        <a:ext cx="5015221" cy="319654"/>
      </dsp:txXfrm>
    </dsp:sp>
    <dsp:sp modelId="{7F6D0DA0-1405-0346-AC6E-BDA4B602A244}">
      <dsp:nvSpPr>
        <dsp:cNvPr id="0" name=""/>
        <dsp:cNvSpPr/>
      </dsp:nvSpPr>
      <dsp:spPr>
        <a:xfrm>
          <a:off x="0" y="2952014"/>
          <a:ext cx="7214010" cy="355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87" tIns="249936" rIns="5598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President Pierce had been succeeded by James Buchanan, who was strongly under southern influence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Buchanan supported Lecompton Constitution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Senator Douglas threw his support behind true popular sovereignty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Compromise:  submit entire Lecompton Constitution to people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Free-soil voters thronged to polls and voted it down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Kansas remained a territory until 1861, when southern secessionists left Congress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Buchanan</a:t>
          </a:r>
          <a:r>
            <a:rPr lang="fr-FR" sz="1800" kern="1200" dirty="0"/>
            <a:t>'</a:t>
          </a:r>
          <a:r>
            <a:rPr lang="en-US" sz="1800" kern="1200" dirty="0"/>
            <a:t>s action divided Democratic Party by antagonizing Democrats in North</a:t>
          </a:r>
        </a:p>
      </dsp:txBody>
      <dsp:txXfrm>
        <a:off x="0" y="2952014"/>
        <a:ext cx="7214010" cy="3553200"/>
      </dsp:txXfrm>
    </dsp:sp>
    <dsp:sp modelId="{28C2A058-198E-1A43-89B7-AE7D10208405}">
      <dsp:nvSpPr>
        <dsp:cNvPr id="0" name=""/>
        <dsp:cNvSpPr/>
      </dsp:nvSpPr>
      <dsp:spPr>
        <a:xfrm>
          <a:off x="360700" y="2774894"/>
          <a:ext cx="504980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71" tIns="0" rIns="190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Scene then shifted to Washington:</a:t>
          </a:r>
        </a:p>
      </dsp:txBody>
      <dsp:txXfrm>
        <a:off x="377993" y="2792187"/>
        <a:ext cx="5015221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E9FA3-51F4-B54D-BCE8-241E3F93F0E7}">
      <dsp:nvSpPr>
        <dsp:cNvPr id="0" name=""/>
        <dsp:cNvSpPr/>
      </dsp:nvSpPr>
      <dsp:spPr>
        <a:xfrm>
          <a:off x="0" y="166733"/>
          <a:ext cx="6572250" cy="6588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Republicans met in Chicago:</a:t>
          </a:r>
        </a:p>
      </dsp:txBody>
      <dsp:txXfrm>
        <a:off x="32163" y="198896"/>
        <a:ext cx="6507924" cy="594530"/>
      </dsp:txXfrm>
    </dsp:sp>
    <dsp:sp modelId="{B54B169E-06EC-C14E-A0D3-0C7F5EF02E99}">
      <dsp:nvSpPr>
        <dsp:cNvPr id="0" name=""/>
        <dsp:cNvSpPr/>
      </dsp:nvSpPr>
      <dsp:spPr>
        <a:xfrm>
          <a:off x="0" y="825589"/>
          <a:ext cx="6572250" cy="344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William Seward was best known candidate: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sz="1300" kern="1200"/>
            <a:t>“</a:t>
          </a:r>
          <a:r>
            <a:rPr lang="en-US" sz="1300" kern="1200"/>
            <a:t>Irrepressible conflict</a:t>
          </a:r>
          <a:r>
            <a:rPr lang="ja-JP" sz="1300" kern="1200"/>
            <a:t>”</a:t>
          </a:r>
          <a:r>
            <a:rPr lang="en-US" sz="1300" kern="1200"/>
            <a:t> speech at Rochester 1858 ruined his prospects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Enemies</a:t>
          </a:r>
          <a:r>
            <a:rPr lang="fr-FR" sz="1300" kern="1200"/>
            <a:t>'</a:t>
          </a:r>
          <a:r>
            <a:rPr lang="en-US" sz="1300" kern="1200"/>
            <a:t> slogan, </a:t>
          </a:r>
          <a:r>
            <a:rPr lang="ja-JP" sz="1300" kern="1200"/>
            <a:t>“</a:t>
          </a:r>
          <a:r>
            <a:rPr lang="en-US" sz="1300" kern="1200"/>
            <a:t>Success Rather Than Steward</a:t>
          </a:r>
          <a:r>
            <a:rPr lang="ja-JP" sz="1300" kern="1200"/>
            <a:t>”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Lincoln of Illinois: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sz="1300" kern="1200"/>
            <a:t>“</a:t>
          </a:r>
          <a:r>
            <a:rPr lang="en-US" sz="1300" kern="1200"/>
            <a:t>Second Best,</a:t>
          </a:r>
          <a:r>
            <a:rPr lang="ja-JP" sz="1300" kern="1200"/>
            <a:t>”</a:t>
          </a:r>
          <a:r>
            <a:rPr lang="en-US" sz="1300" kern="1200"/>
            <a:t> but a strong candidate because had fewer enemies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Overtook Seward on third ballot to gain nomination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Platform made appeal to every nonsouthern group: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For free-soilers, nonextension of slavery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For northern manufacturers, a protective tariff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For immigrants, no abridgment of rights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For Northwest, a Pacific railroad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For West, internal improvements at federal expense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For farmers, free homesteads from public domain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Southern secessionists called Lincoln </a:t>
          </a:r>
          <a:r>
            <a:rPr lang="ja-JP" sz="1300" kern="1200"/>
            <a:t>“</a:t>
          </a:r>
          <a:r>
            <a:rPr lang="en-US" sz="1300" kern="1200"/>
            <a:t>abolitionist</a:t>
          </a:r>
          <a:r>
            <a:rPr lang="ja-JP" sz="1300" kern="1200"/>
            <a:t>”</a:t>
          </a:r>
          <a:r>
            <a:rPr lang="en-US" sz="1300" kern="1200"/>
            <a:t> rail-splitter who would split Union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Lincoln hated slavery, but he was no outright abolitionist</a:t>
          </a:r>
        </a:p>
      </dsp:txBody>
      <dsp:txXfrm>
        <a:off x="0" y="825589"/>
        <a:ext cx="6572250" cy="3448620"/>
      </dsp:txXfrm>
    </dsp:sp>
    <dsp:sp modelId="{BABF61F0-4197-854A-AEAB-E72485228553}">
      <dsp:nvSpPr>
        <dsp:cNvPr id="0" name=""/>
        <dsp:cNvSpPr/>
      </dsp:nvSpPr>
      <dsp:spPr>
        <a:xfrm>
          <a:off x="0" y="4274209"/>
          <a:ext cx="6572250" cy="6588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Lincoln enthusiasts staged roaring rallies and parades</a:t>
          </a:r>
        </a:p>
      </dsp:txBody>
      <dsp:txXfrm>
        <a:off x="32163" y="4306372"/>
        <a:ext cx="6507924" cy="594530"/>
      </dsp:txXfrm>
    </dsp:sp>
    <dsp:sp modelId="{561869E3-57C7-2A43-98F1-DB53BBA2525B}">
      <dsp:nvSpPr>
        <dsp:cNvPr id="0" name=""/>
        <dsp:cNvSpPr/>
      </dsp:nvSpPr>
      <dsp:spPr>
        <a:xfrm>
          <a:off x="0" y="4982025"/>
          <a:ext cx="6572250" cy="6588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Douglas waged vigorous speaking campaign</a:t>
          </a:r>
        </a:p>
      </dsp:txBody>
      <dsp:txXfrm>
        <a:off x="32163" y="5014188"/>
        <a:ext cx="6507924" cy="594530"/>
      </dsp:txXfrm>
    </dsp:sp>
    <dsp:sp modelId="{35E36A12-005A-9C41-B069-A2D80DB3E384}">
      <dsp:nvSpPr>
        <dsp:cNvPr id="0" name=""/>
        <dsp:cNvSpPr/>
      </dsp:nvSpPr>
      <dsp:spPr>
        <a:xfrm>
          <a:off x="0" y="5689841"/>
          <a:ext cx="6572250" cy="6588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Returns proclaimed sweeping victory for Lincoln (see Table 19.1)</a:t>
          </a:r>
        </a:p>
      </dsp:txBody>
      <dsp:txXfrm>
        <a:off x="32163" y="5722004"/>
        <a:ext cx="6507924" cy="594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02A9F-1ACD-7B45-8FF5-F537F13128F7}">
      <dsp:nvSpPr>
        <dsp:cNvPr id="0" name=""/>
        <dsp:cNvSpPr/>
      </dsp:nvSpPr>
      <dsp:spPr>
        <a:xfrm>
          <a:off x="0" y="178920"/>
          <a:ext cx="65722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66AAC-AFE6-D045-947C-96529D52292A}">
      <dsp:nvSpPr>
        <dsp:cNvPr id="0" name=""/>
        <dsp:cNvSpPr/>
      </dsp:nvSpPr>
      <dsp:spPr>
        <a:xfrm>
          <a:off x="328612" y="31320"/>
          <a:ext cx="616946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1" tIns="0" rIns="1738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Hot passions, not cool reason, began to drive events</a:t>
          </a:r>
        </a:p>
      </dsp:txBody>
      <dsp:txXfrm>
        <a:off x="343022" y="45730"/>
        <a:ext cx="6140643" cy="266380"/>
      </dsp:txXfrm>
    </dsp:sp>
    <dsp:sp modelId="{A423D2DB-50C0-DF41-B4F3-2C1B2F3721E5}">
      <dsp:nvSpPr>
        <dsp:cNvPr id="0" name=""/>
        <dsp:cNvSpPr/>
      </dsp:nvSpPr>
      <dsp:spPr>
        <a:xfrm>
          <a:off x="0" y="847978"/>
          <a:ext cx="6572250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80" tIns="208280" rIns="5100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Four days after election, S.C. called a special convention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Meeting in Charleston, December 1860, convention voted unanimously to secede</a:t>
          </a:r>
        </a:p>
      </dsp:txBody>
      <dsp:txXfrm>
        <a:off x="0" y="847978"/>
        <a:ext cx="6572250" cy="1354500"/>
      </dsp:txXfrm>
    </dsp:sp>
    <dsp:sp modelId="{20B9953A-64B6-BA40-9F6B-29F642E93002}">
      <dsp:nvSpPr>
        <dsp:cNvPr id="0" name=""/>
        <dsp:cNvSpPr/>
      </dsp:nvSpPr>
      <dsp:spPr>
        <a:xfrm>
          <a:off x="312887" y="484920"/>
          <a:ext cx="6257751" cy="510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1" tIns="0" rIns="1738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South Carolina had threatened to secede if </a:t>
          </a:r>
          <a:r>
            <a:rPr lang="ja-JP" sz="1800" kern="1200"/>
            <a:t>“</a:t>
          </a:r>
          <a:r>
            <a:rPr lang="en-US" sz="1800" kern="1200" dirty="0"/>
            <a:t>sectional</a:t>
          </a:r>
          <a:r>
            <a:rPr lang="ja-JP" sz="1800" kern="1200"/>
            <a:t>”</a:t>
          </a:r>
          <a:r>
            <a:rPr lang="en-US" sz="1800" kern="1200" dirty="0"/>
            <a:t> Lincoln won:</a:t>
          </a:r>
        </a:p>
      </dsp:txBody>
      <dsp:txXfrm>
        <a:off x="337815" y="509848"/>
        <a:ext cx="6207895" cy="460801"/>
      </dsp:txXfrm>
    </dsp:sp>
    <dsp:sp modelId="{AE662D09-C0B3-4549-8BD3-A1EBA5002B2E}">
      <dsp:nvSpPr>
        <dsp:cNvPr id="0" name=""/>
        <dsp:cNvSpPr/>
      </dsp:nvSpPr>
      <dsp:spPr>
        <a:xfrm>
          <a:off x="0" y="2404078"/>
          <a:ext cx="65722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8DF03-3C6F-4945-89E8-7F6647846F3C}">
      <dsp:nvSpPr>
        <dsp:cNvPr id="0" name=""/>
        <dsp:cNvSpPr/>
      </dsp:nvSpPr>
      <dsp:spPr>
        <a:xfrm>
          <a:off x="328612" y="2256478"/>
          <a:ext cx="467699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1" tIns="0" rIns="1738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Action set off chain reaction of secession</a:t>
          </a:r>
        </a:p>
      </dsp:txBody>
      <dsp:txXfrm>
        <a:off x="343022" y="2270888"/>
        <a:ext cx="4648170" cy="266380"/>
      </dsp:txXfrm>
    </dsp:sp>
    <dsp:sp modelId="{5C2D08CD-2BDC-C346-8F08-4B124B86AF18}">
      <dsp:nvSpPr>
        <dsp:cNvPr id="0" name=""/>
        <dsp:cNvSpPr/>
      </dsp:nvSpPr>
      <dsp:spPr>
        <a:xfrm>
          <a:off x="0" y="2857678"/>
          <a:ext cx="6572250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80" tIns="208280" rIns="5100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Sponsored by Senator John Jordan Crittenden (Kentucky) to appease South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Slavery in territories north of 36</a:t>
          </a:r>
          <a:r>
            <a:rPr lang="en-US" sz="1800" kern="1200" dirty="0">
              <a:sym typeface="Symbol" panose="05050102010706020507" pitchFamily="18" charset="2"/>
            </a:rPr>
            <a:t></a:t>
          </a:r>
          <a:r>
            <a:rPr lang="en-US" sz="1800" kern="1200" dirty="0"/>
            <a:t> 30</a:t>
          </a:r>
          <a:r>
            <a:rPr lang="fr-FR" sz="1800" kern="1200" dirty="0"/>
            <a:t>'</a:t>
          </a:r>
          <a:r>
            <a:rPr lang="en-US" sz="1800" kern="1200" dirty="0"/>
            <a:t> line banned, but south of line, it would be federally protected in all territories existing or </a:t>
          </a:r>
          <a:r>
            <a:rPr lang="ja-JP" sz="1800" kern="1200"/>
            <a:t>“</a:t>
          </a:r>
          <a:r>
            <a:rPr lang="en-US" sz="1800" kern="1200" dirty="0"/>
            <a:t>hereafter to be acquired</a:t>
          </a:r>
          <a:r>
            <a:rPr lang="ja-JP" sz="1800" kern="1200"/>
            <a:t>”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Future states could come into Union with or without slavery as they choose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Slavery supporters guaranteed full rights in southern territories regardless of popular sovereignty during territorial period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Lincoln flatly rejected Crittenden scheme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Elected on platform that opposed extension of slavery, Lincoln felt he could not yield, even if slavery gains might only to be temporary</a:t>
          </a:r>
        </a:p>
      </dsp:txBody>
      <dsp:txXfrm>
        <a:off x="0" y="2857678"/>
        <a:ext cx="6572250" cy="3969000"/>
      </dsp:txXfrm>
    </dsp:sp>
    <dsp:sp modelId="{ABD11F8B-4A0C-6641-A89E-227609D1BF50}">
      <dsp:nvSpPr>
        <dsp:cNvPr id="0" name=""/>
        <dsp:cNvSpPr/>
      </dsp:nvSpPr>
      <dsp:spPr>
        <a:xfrm>
          <a:off x="328612" y="2710078"/>
          <a:ext cx="60643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1" tIns="0" rIns="1738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Crittenden amendments</a:t>
          </a:r>
          <a:r>
            <a:rPr lang="en-US" sz="1800" kern="1200" dirty="0"/>
            <a:t> to Constitution:</a:t>
          </a:r>
        </a:p>
      </dsp:txBody>
      <dsp:txXfrm>
        <a:off x="343022" y="2724488"/>
        <a:ext cx="6035519" cy="266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7EC70-7832-B545-B74F-B08386FD7669}">
      <dsp:nvSpPr>
        <dsp:cNvPr id="0" name=""/>
        <dsp:cNvSpPr/>
      </dsp:nvSpPr>
      <dsp:spPr>
        <a:xfrm>
          <a:off x="0" y="60564"/>
          <a:ext cx="6572250" cy="733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 Crittenden Compromise failed in early 1861,  six more southern states voted to secede:</a:t>
          </a:r>
        </a:p>
      </dsp:txBody>
      <dsp:txXfrm>
        <a:off x="35811" y="96375"/>
        <a:ext cx="6500628" cy="661968"/>
      </dsp:txXfrm>
    </dsp:sp>
    <dsp:sp modelId="{B08F29DE-5A89-AF4B-8A13-983BDC6822AE}">
      <dsp:nvSpPr>
        <dsp:cNvPr id="0" name=""/>
        <dsp:cNvSpPr/>
      </dsp:nvSpPr>
      <dsp:spPr>
        <a:xfrm>
          <a:off x="0" y="794154"/>
          <a:ext cx="657225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Alabama, Mississippi, Florida, Georgia, Louisiana, Texas</a:t>
          </a:r>
        </a:p>
      </dsp:txBody>
      <dsp:txXfrm>
        <a:off x="0" y="794154"/>
        <a:ext cx="6572250" cy="314640"/>
      </dsp:txXfrm>
    </dsp:sp>
    <dsp:sp modelId="{EE83E3F7-A044-F144-B623-206F6999D094}">
      <dsp:nvSpPr>
        <dsp:cNvPr id="0" name=""/>
        <dsp:cNvSpPr/>
      </dsp:nvSpPr>
      <dsp:spPr>
        <a:xfrm>
          <a:off x="0" y="1108794"/>
          <a:ext cx="6572250" cy="73359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Four more would join later, bringing total to eleven</a:t>
          </a:r>
        </a:p>
      </dsp:txBody>
      <dsp:txXfrm>
        <a:off x="35811" y="1144605"/>
        <a:ext cx="6500628" cy="661968"/>
      </dsp:txXfrm>
    </dsp:sp>
    <dsp:sp modelId="{EDDAEA21-7277-034F-86B5-B0A4A54DA1A7}">
      <dsp:nvSpPr>
        <dsp:cNvPr id="0" name=""/>
        <dsp:cNvSpPr/>
      </dsp:nvSpPr>
      <dsp:spPr>
        <a:xfrm>
          <a:off x="0" y="1897105"/>
          <a:ext cx="6572250" cy="73359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Confederate States of America:</a:t>
          </a:r>
          <a:endParaRPr lang="en-US" sz="1900" kern="1200"/>
        </a:p>
      </dsp:txBody>
      <dsp:txXfrm>
        <a:off x="35811" y="1932916"/>
        <a:ext cx="6500628" cy="661968"/>
      </dsp:txXfrm>
    </dsp:sp>
    <dsp:sp modelId="{C339A4CA-2D84-BD43-8F94-212243FE2A5F}">
      <dsp:nvSpPr>
        <dsp:cNvPr id="0" name=""/>
        <dsp:cNvSpPr/>
      </dsp:nvSpPr>
      <dsp:spPr>
        <a:xfrm>
          <a:off x="0" y="2630695"/>
          <a:ext cx="6572250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Formed by seven seceding states in Montgomery, Alabama in February 1861: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Chose Jefferson Davis as their president</a:t>
          </a:r>
        </a:p>
      </dsp:txBody>
      <dsp:txXfrm>
        <a:off x="0" y="2630695"/>
        <a:ext cx="6572250" cy="707940"/>
      </dsp:txXfrm>
    </dsp:sp>
    <dsp:sp modelId="{18178C94-235D-4449-B6AC-B310269EA75C}">
      <dsp:nvSpPr>
        <dsp:cNvPr id="0" name=""/>
        <dsp:cNvSpPr/>
      </dsp:nvSpPr>
      <dsp:spPr>
        <a:xfrm>
          <a:off x="0" y="3338635"/>
          <a:ext cx="6572250" cy="73359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Crisis deepened by </a:t>
          </a:r>
          <a:r>
            <a:rPr lang="ja-JP" sz="1900" kern="1200"/>
            <a:t>“</a:t>
          </a:r>
          <a:r>
            <a:rPr lang="en-US" sz="1900" kern="1200"/>
            <a:t>lame duck</a:t>
          </a:r>
          <a:r>
            <a:rPr lang="ja-JP" sz="1900" kern="1200"/>
            <a:t>”</a:t>
          </a:r>
          <a:r>
            <a:rPr lang="en-US" sz="1900" kern="1200"/>
            <a:t> interlude:</a:t>
          </a:r>
        </a:p>
      </dsp:txBody>
      <dsp:txXfrm>
        <a:off x="35811" y="3374446"/>
        <a:ext cx="6500628" cy="661968"/>
      </dsp:txXfrm>
    </dsp:sp>
    <dsp:sp modelId="{06A25C93-1D1A-BF40-8779-0703EF87006D}">
      <dsp:nvSpPr>
        <dsp:cNvPr id="0" name=""/>
        <dsp:cNvSpPr/>
      </dsp:nvSpPr>
      <dsp:spPr>
        <a:xfrm>
          <a:off x="0" y="4072225"/>
          <a:ext cx="6572250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Lincoln could not take office until March 4, 1861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During this time, secessionist move gained momentum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Buchanan blamed for not holding nation together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He did not believe southern states could legally secede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He could find no authority in Constitution for stopping secession by force</a:t>
          </a:r>
        </a:p>
      </dsp:txBody>
      <dsp:txXfrm>
        <a:off x="0" y="4072225"/>
        <a:ext cx="6572250" cy="145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72B5B-7FF6-4B48-AAC2-5DDD58550DF9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F3EF1-5FF5-A546-B297-70C6443ED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D60CB53-6CE7-CA4A-AC70-1A7C450E6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E08B5BC-5514-164B-8799-4A7F674D5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F728B50-B12C-5F45-8BB1-7D7499C94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A09524-E381-A446-B677-5612F995410D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40E3FC40-DDEC-7B4D-866F-D5E072F3A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42329911-91BE-2E4E-9733-CE1E8BB0F0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Lincoln Hits a Home Run in 1860 </a:t>
            </a:r>
            <a:r>
              <a:rPr lang="en-US" altLang="en-US"/>
              <a:t>Currier &amp; Ives, the producer of popular, inexpensive</a:t>
            </a:r>
          </a:p>
          <a:p>
            <a:r>
              <a:rPr lang="en-US" altLang="en-US"/>
              <a:t>prints, portrayed Lincoln’s victory over (from left to right) John Bell, Stephen</a:t>
            </a:r>
          </a:p>
          <a:p>
            <a:r>
              <a:rPr lang="en-US" altLang="en-US"/>
              <a:t>Douglas, and John C. Breckinridge as a baseball game. Baseball developed in New</a:t>
            </a:r>
          </a:p>
          <a:p>
            <a:r>
              <a:rPr lang="en-US" altLang="en-US"/>
              <a:t>York in the 1840s, and by 1860 the National Association of Baseball Players boasted</a:t>
            </a:r>
          </a:p>
          <a:p>
            <a:r>
              <a:rPr lang="en-US" altLang="en-US"/>
              <a:t>fifty clubs, several playing regular schedules and charging admission. This cartoon is</a:t>
            </a:r>
          </a:p>
          <a:p>
            <a:r>
              <a:rPr lang="en-US" altLang="en-US"/>
              <a:t>thought to be the first time baseball was used as a metaphor for politics. Note that</a:t>
            </a:r>
          </a:p>
          <a:p>
            <a:r>
              <a:rPr lang="en-US" altLang="en-US"/>
              <a:t>Lincoln is beardless. By February 1861, when he left Springfield, Illinois, by train for the</a:t>
            </a:r>
          </a:p>
          <a:p>
            <a:r>
              <a:rPr lang="en-US" altLang="en-US"/>
              <a:t>White House, he was fully bearded, having followed the advice of an eleven-year-old</a:t>
            </a:r>
          </a:p>
          <a:p>
            <a:r>
              <a:rPr lang="en-US" altLang="en-US"/>
              <a:t>girl from Westfield, New York, who urged him to grow whiskers because “you would</a:t>
            </a:r>
          </a:p>
          <a:p>
            <a:r>
              <a:rPr lang="en-US" altLang="en-US"/>
              <a:t>look a great deal better for your face is so thin.”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870E5BFF-40A0-C94A-9572-C2A355578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87DCE-1F9A-CE46-A2A7-104459465BF8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725A8CA9-F327-A546-A883-5F9745490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0D7225E6-E52E-2543-83FC-3F11F388AE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Map 19.3 </a:t>
            </a:r>
            <a:r>
              <a:rPr lang="en-US" altLang="en-US" b="1"/>
              <a:t>Presidential Election of 1860: Electoral Vote by State (top) and Popular Vote by</a:t>
            </a:r>
          </a:p>
          <a:p>
            <a:r>
              <a:rPr lang="en-US" altLang="en-US" b="1"/>
              <a:t>County (bottom) </a:t>
            </a:r>
            <a:r>
              <a:rPr lang="en-US" altLang="en-US"/>
              <a:t>It is a surprising fact that Lincoln, often rated among the greatest presidents,</a:t>
            </a:r>
          </a:p>
          <a:p>
            <a:r>
              <a:rPr lang="en-US" altLang="en-US"/>
              <a:t>ranks near the bottom in percentage of popular votes. In all the eleven states that seceded, he</a:t>
            </a:r>
          </a:p>
          <a:p>
            <a:r>
              <a:rPr lang="en-US" altLang="en-US"/>
              <a:t>received only a scattering of one state’s votes—about 1.5 percent in Virginia. The vote by county for</a:t>
            </a:r>
          </a:p>
          <a:p>
            <a:r>
              <a:rPr lang="en-US" altLang="en-US"/>
              <a:t>Lincoln was virtually all cast in the North. The northern Democrat, Douglas, was also nearly shut out</a:t>
            </a:r>
          </a:p>
          <a:p>
            <a:r>
              <a:rPr lang="en-US" altLang="en-US"/>
              <a:t>in the South, which divided its votes between Breckinridge and Bell. (Note that only citizens of states</a:t>
            </a:r>
          </a:p>
          <a:p>
            <a:r>
              <a:rPr lang="en-US" altLang="en-US"/>
              <a:t>could vote; inhabitants of territories could not.) © 2016 Cengage Learning</a:t>
            </a: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D4804DEB-F169-1546-A924-42B83200A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096473-FBE1-804B-BBD4-E69A015C18A0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E89F5F17-9670-4148-B3BD-20617776C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C9F98066-B833-D441-A1D9-6B433A8C1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Map 19.4 </a:t>
            </a:r>
            <a:r>
              <a:rPr lang="en-US" altLang="en-US" b="1"/>
              <a:t>Southern Opposition</a:t>
            </a:r>
          </a:p>
          <a:p>
            <a:r>
              <a:rPr lang="en-US" altLang="en-US" b="1"/>
              <a:t>to Secession, 1860–1861 (showing</a:t>
            </a:r>
          </a:p>
          <a:p>
            <a:r>
              <a:rPr lang="en-US" altLang="en-US" b="1"/>
              <a:t>vote by county) </a:t>
            </a:r>
            <a:r>
              <a:rPr lang="en-US" altLang="en-US"/>
              <a:t>This county</a:t>
            </a:r>
          </a:p>
          <a:p>
            <a:r>
              <a:rPr lang="en-US" altLang="en-US"/>
              <a:t>vote shows the opposition of the</a:t>
            </a:r>
          </a:p>
          <a:p>
            <a:r>
              <a:rPr lang="en-US" altLang="en-US"/>
              <a:t>antiplanter, antislavery mountain</a:t>
            </a:r>
          </a:p>
          <a:p>
            <a:r>
              <a:rPr lang="en-US" altLang="en-US"/>
              <a:t>whites in the Appalachian region.</a:t>
            </a:r>
          </a:p>
          <a:p>
            <a:r>
              <a:rPr lang="en-US" altLang="en-US"/>
              <a:t>There was also considerable resistance</a:t>
            </a:r>
          </a:p>
          <a:p>
            <a:r>
              <a:rPr lang="en-US" altLang="en-US"/>
              <a:t>to secession in Texas, where</a:t>
            </a:r>
          </a:p>
          <a:p>
            <a:r>
              <a:rPr lang="en-US" altLang="en-US"/>
              <a:t>Governor Sam Houston, who led</a:t>
            </a:r>
          </a:p>
          <a:p>
            <a:r>
              <a:rPr lang="en-US" altLang="en-US"/>
              <a:t>the Unionists, was deposed by</a:t>
            </a:r>
          </a:p>
          <a:p>
            <a:r>
              <a:rPr lang="en-US" altLang="en-US"/>
              <a:t>secessionists. © 2016 Cengage Learning</a:t>
            </a: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C0256DAC-5504-AE4D-BBF7-4EDF618D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B16E61-FFD7-084B-A0F4-909469EAECF5}" type="slidenum">
              <a:rPr lang="en-US" altLang="en-US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070FF5C4-5368-224F-A392-092E5C1347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E020C3D7-1889-F04E-B6E0-5E4BC081C8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FF79AAF6-9D22-EF45-8084-605355D43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9EF1FC-2A79-DE45-9C48-8E437BDB15B1}" type="slidenum">
              <a:rPr lang="en-US" altLang="en-US">
                <a:latin typeface="Calibri" panose="020F050202020403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371600"/>
            <a:ext cx="50800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3716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96199-BF57-3B4D-9774-E7AC5A103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A43A3-4539-7342-85E4-2ED8DA7EE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A18DD-BB6B-5642-82E5-3B7BDB6A7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ABD08-D48B-A849-A5AA-B4831AEE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4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1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89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8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FFC117C-E8E9-FF4E-83D3-67A99F6D84FB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19B4D2C-62B2-864E-A372-89DA923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4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FFB4-A06B-C947-973F-F497D3B6B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 toward Disunion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11BE5-D7D8-6440-BB67-0BF9455EA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19</a:t>
            </a:r>
          </a:p>
        </p:txBody>
      </p:sp>
    </p:spTree>
    <p:extLst>
      <p:ext uri="{BB962C8B-B14F-4D97-AF65-F5344CB8AC3E}">
        <p14:creationId xmlns:p14="http://schemas.microsoft.com/office/powerpoint/2010/main" val="306531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D828A0E6-D239-CD4B-A438-524981E6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4000"/>
              <a:t>III. Kansas in Convulsion</a:t>
            </a:r>
            <a:br>
              <a:rPr lang="en-US" altLang="en-US" sz="4000"/>
            </a:br>
            <a:r>
              <a:rPr lang="en-US" altLang="en-US" sz="4000"/>
              <a:t>(cont.)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5605" name="Content Placeholder 2">
            <a:extLst>
              <a:ext uri="{FF2B5EF4-FFF2-40B4-BE49-F238E27FC236}">
                <a16:creationId xmlns:a16="http://schemas.microsoft.com/office/drawing/2014/main" id="{CCB14710-CC3C-471D-9394-C501E72A0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08851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3D2F968A-6334-FA4B-B291-9307B2B0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4000"/>
              <a:t>III. Kansas in Convulsion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6629" name="Content Placeholder 2">
            <a:extLst>
              <a:ext uri="{FF2B5EF4-FFF2-40B4-BE49-F238E27FC236}">
                <a16:creationId xmlns:a16="http://schemas.microsoft.com/office/drawing/2014/main" id="{8C1F4FEC-576F-4C66-907E-1022DF244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358945"/>
              </p:ext>
            </p:extLst>
          </p:nvPr>
        </p:nvGraphicFramePr>
        <p:xfrm>
          <a:off x="622300" y="114300"/>
          <a:ext cx="7214010" cy="654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EF843F7C-3924-3A49-925A-C45858A8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171119"/>
            <a:ext cx="5299586" cy="658368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IV. </a:t>
            </a:r>
            <a:r>
              <a:rPr lang="en-US" altLang="ja-JP" sz="4000" dirty="0"/>
              <a:t>“Bully” Brooks</a:t>
            </a:r>
            <a:endParaRPr lang="en-US" alt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672D6F0-4956-FE4F-A300-A301B07AC21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r="9056" b="2"/>
          <a:stretch/>
        </p:blipFill>
        <p:spPr bwMode="auto">
          <a:xfrm>
            <a:off x="1" y="10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6C40BED-275B-2948-985E-2138737E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829487"/>
            <a:ext cx="5299585" cy="585739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b="1" dirty="0"/>
              <a:t>Bleeding Kansas:</a:t>
            </a:r>
            <a:endParaRPr lang="en-US" altLang="en-US" dirty="0"/>
          </a:p>
          <a:p>
            <a:pPr lvl="1" eaLnBrk="1" hangingPunct="1"/>
            <a:r>
              <a:rPr lang="en-US" altLang="en-US" sz="2000" dirty="0"/>
              <a:t>Spattered blood on Senate floor in 1856:</a:t>
            </a:r>
          </a:p>
          <a:p>
            <a:pPr lvl="2" eaLnBrk="1" hangingPunct="1"/>
            <a:r>
              <a:rPr lang="en-US" altLang="en-US" sz="2000" dirty="0"/>
              <a:t>Senator Charles Sumner (Mass.) a leading abolitionist</a:t>
            </a:r>
          </a:p>
          <a:p>
            <a:pPr lvl="2" eaLnBrk="1" hangingPunct="1"/>
            <a:r>
              <a:rPr lang="en-US" altLang="en-US" sz="2000" dirty="0"/>
              <a:t>Made himself one of most disliked men in Senate</a:t>
            </a:r>
          </a:p>
          <a:p>
            <a:pPr lvl="2" eaLnBrk="1" hangingPunct="1"/>
            <a:r>
              <a:rPr lang="en-US" altLang="en-US" sz="2000" dirty="0"/>
              <a:t>Delivered speech </a:t>
            </a:r>
            <a:r>
              <a:rPr lang="ja-JP" altLang="en-US" sz="2000"/>
              <a:t>“</a:t>
            </a:r>
            <a:r>
              <a:rPr lang="en-US" altLang="ja-JP" sz="2000" dirty="0"/>
              <a:t>The Crime Against Kansas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3" eaLnBrk="1" hangingPunct="1"/>
            <a:r>
              <a:rPr lang="en-US" altLang="en-US" sz="2000" dirty="0"/>
              <a:t>Condemned proslavery men</a:t>
            </a:r>
          </a:p>
          <a:p>
            <a:pPr lvl="3" eaLnBrk="1" hangingPunct="1"/>
            <a:r>
              <a:rPr lang="en-US" altLang="en-US" sz="2000" dirty="0"/>
              <a:t>Referred insultingly to South Carolina and its senator Andrew Butler</a:t>
            </a:r>
          </a:p>
          <a:p>
            <a:pPr lvl="1"/>
            <a:r>
              <a:rPr lang="en-US" altLang="en-US" sz="2000" dirty="0"/>
              <a:t>Congressman Preston Brooks (S.C.):</a:t>
            </a:r>
          </a:p>
          <a:p>
            <a:pPr lvl="2"/>
            <a:r>
              <a:rPr lang="en-US" altLang="en-US" sz="2000" dirty="0"/>
              <a:t>Resented insults to his state and to its senator</a:t>
            </a:r>
          </a:p>
          <a:p>
            <a:pPr lvl="2"/>
            <a:r>
              <a:rPr lang="en-US" altLang="en-US" sz="2000" dirty="0"/>
              <a:t>To Brooks, only alternative was to chastise senator</a:t>
            </a:r>
          </a:p>
          <a:p>
            <a:pPr lvl="2"/>
            <a:r>
              <a:rPr lang="en-US" altLang="en-US" sz="2000" dirty="0"/>
              <a:t>On May 22, 1856, he approached Sumner and pounded him with an 11-ounce cane until it broke</a:t>
            </a:r>
          </a:p>
          <a:p>
            <a:pPr lvl="2"/>
            <a:r>
              <a:rPr lang="en-US" altLang="en-US" sz="2000" dirty="0"/>
              <a:t>House could not muster enough votes to expel Brooks </a:t>
            </a:r>
          </a:p>
          <a:p>
            <a:pPr lvl="2"/>
            <a:r>
              <a:rPr lang="en-US" altLang="en-US" sz="2000" dirty="0"/>
              <a:t>He resigned but was triumphantly reelected</a:t>
            </a:r>
          </a:p>
          <a:p>
            <a:pPr lvl="2"/>
            <a:r>
              <a:rPr lang="en-US" altLang="en-US" sz="2000" dirty="0"/>
              <a:t>Sumner had to go to Europe for treatment of his injuries</a:t>
            </a:r>
          </a:p>
          <a:p>
            <a:pPr lvl="2"/>
            <a:r>
              <a:rPr lang="en-US" altLang="en-US" sz="2000" dirty="0"/>
              <a:t>For 3 ½ years, Massachusetts kept his seat open until Sumner could return</a:t>
            </a:r>
          </a:p>
          <a:p>
            <a:pPr marL="971550" lvl="1" indent="-457200"/>
            <a:r>
              <a:rPr lang="en-US" altLang="en-US" sz="2000" dirty="0"/>
              <a:t>Bleeding Sumner thus joined with Bleeding Kansas as political issues</a:t>
            </a:r>
          </a:p>
          <a:p>
            <a:pPr lvl="3" eaLnBrk="1" hangingPunct="1"/>
            <a:endParaRPr lang="en-US" altLang="en-US" sz="1000" dirty="0"/>
          </a:p>
          <a:p>
            <a:endParaRPr lang="en-US" altLang="en-US" sz="1000" dirty="0"/>
          </a:p>
          <a:p>
            <a:pPr lvl="1" eaLnBrk="1" hangingPunct="1"/>
            <a:endParaRPr lang="en-US" altLang="en-US" sz="10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B7B022E-5EEA-9D46-8074-C26CD5A8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9" y="0"/>
            <a:ext cx="10058400" cy="1609344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IV.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Bully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Brooks and His Bludgeon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9962682-E42F-294A-AC16-74E117A8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1600201"/>
            <a:ext cx="10930759" cy="4525963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Free-soil North infuriated by Brooks: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Copies of Sumner</a:t>
            </a:r>
            <a:r>
              <a:rPr lang="fr-FR" altLang="ja-JP" sz="2400" dirty="0">
                <a:solidFill>
                  <a:srgbClr val="000000"/>
                </a:solidFill>
              </a:rPr>
              <a:t>'</a:t>
            </a:r>
            <a:r>
              <a:rPr lang="en-US" altLang="en-US" sz="2400" dirty="0">
                <a:solidFill>
                  <a:srgbClr val="000000"/>
                </a:solidFill>
              </a:rPr>
              <a:t>s speech sold by thousands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Every blow to Sumner made thousands of Republicans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South not unanimous in approving Brooks, but:</a:t>
            </a:r>
          </a:p>
          <a:p>
            <a:pPr lvl="3"/>
            <a:r>
              <a:rPr lang="en-US" altLang="en-US" sz="2400" dirty="0">
                <a:solidFill>
                  <a:srgbClr val="000000"/>
                </a:solidFill>
              </a:rPr>
              <a:t>Angered by Sumner</a:t>
            </a:r>
            <a:r>
              <a:rPr lang="fr-FR" altLang="ja-JP" sz="2400" dirty="0">
                <a:solidFill>
                  <a:srgbClr val="000000"/>
                </a:solidFill>
              </a:rPr>
              <a:t>'</a:t>
            </a:r>
            <a:r>
              <a:rPr lang="en-US" altLang="en-US" sz="2400" dirty="0">
                <a:solidFill>
                  <a:srgbClr val="000000"/>
                </a:solidFill>
              </a:rPr>
              <a:t>s speech</a:t>
            </a:r>
          </a:p>
          <a:p>
            <a:pPr lvl="3"/>
            <a:r>
              <a:rPr lang="en-US" altLang="en-US" sz="2400" dirty="0">
                <a:solidFill>
                  <a:srgbClr val="000000"/>
                </a:solidFill>
              </a:rPr>
              <a:t>Upset that speech so applauded in North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Sumner-Brooks clash and ensuing reactions revealed how dangerously inflamed passions had become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Blows rained on Sumner were among first blows of Civil War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5DF82AFD-D73D-A947-84F3-FB901DE5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800">
                <a:solidFill>
                  <a:srgbClr val="FFFFFF"/>
                </a:solidFill>
              </a:rPr>
              <a:t>V. </a:t>
            </a:r>
            <a:r>
              <a:rPr lang="en-US" altLang="ja-JP" sz="4800">
                <a:solidFill>
                  <a:srgbClr val="FFFFFF"/>
                </a:solidFill>
              </a:rPr>
              <a:t>“Old Buck” Versus “The Pathfinder”</a:t>
            </a:r>
            <a:endParaRPr lang="en-US" altLang="en-US" sz="4800">
              <a:solidFill>
                <a:srgbClr val="FFFFFF"/>
              </a:solidFill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8B901E06-A8C7-084F-8971-BF7FCEEE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210207"/>
            <a:ext cx="6074467" cy="6647793"/>
          </a:xfrm>
        </p:spPr>
        <p:txBody>
          <a:bodyPr anchor="ctr"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Democrats met in Cincinnati to elect  presidential standard-bearer of 1856</a:t>
            </a:r>
          </a:p>
          <a:p>
            <a:pPr lvl="1" eaLnBrk="1" hangingPunct="1"/>
            <a:r>
              <a:rPr lang="en-US" altLang="en-US" sz="2400" dirty="0"/>
              <a:t>Delegates chose James Buchanan:</a:t>
            </a:r>
          </a:p>
          <a:p>
            <a:pPr lvl="2" eaLnBrk="1" hangingPunct="1"/>
            <a:r>
              <a:rPr lang="en-US" altLang="en-US" sz="2400" dirty="0"/>
              <a:t>He was serving in London during Kansas-Nebraska uproar—therefore </a:t>
            </a:r>
            <a:r>
              <a:rPr lang="ja-JP" altLang="en-US" sz="2400"/>
              <a:t>“</a:t>
            </a:r>
            <a:r>
              <a:rPr lang="en-US" altLang="ja-JP" sz="2400" dirty="0"/>
              <a:t>Kansas-less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2" eaLnBrk="1" hangingPunct="1"/>
            <a:r>
              <a:rPr lang="en-US" altLang="en-US" sz="2400" dirty="0"/>
              <a:t>In a crisis that called for giants, he was mediocre, irresolute, and confused</a:t>
            </a:r>
          </a:p>
          <a:p>
            <a:pPr eaLnBrk="1" hangingPunct="1"/>
            <a:r>
              <a:rPr lang="en-US" altLang="en-US" sz="2400" dirty="0"/>
              <a:t>Republicans met in Philadelphia:</a:t>
            </a:r>
          </a:p>
          <a:p>
            <a:pPr lvl="1" eaLnBrk="1" hangingPunct="1"/>
            <a:r>
              <a:rPr lang="ja-JP" altLang="en-US" sz="2400"/>
              <a:t>“</a:t>
            </a:r>
            <a:r>
              <a:rPr lang="en-US" altLang="ja-JP" sz="2400" dirty="0"/>
              <a:t>Higher Law</a:t>
            </a:r>
            <a:r>
              <a:rPr lang="ja-JP" altLang="en-US" sz="2400"/>
              <a:t>”</a:t>
            </a:r>
            <a:r>
              <a:rPr lang="en-US" altLang="ja-JP" sz="2400" dirty="0"/>
              <a:t> Steward was conspicuous leader</a:t>
            </a:r>
          </a:p>
          <a:p>
            <a:pPr lvl="1"/>
            <a:r>
              <a:rPr lang="en-US" altLang="en-US" sz="2400" dirty="0"/>
              <a:t>However, final choice was John C. Frémont:</a:t>
            </a:r>
          </a:p>
          <a:p>
            <a:pPr lvl="2"/>
            <a:r>
              <a:rPr lang="en-US" altLang="en-US" sz="2400" dirty="0"/>
              <a:t>So-called </a:t>
            </a:r>
            <a:r>
              <a:rPr lang="ja-JP" altLang="en-US" sz="2400"/>
              <a:t>“</a:t>
            </a:r>
            <a:r>
              <a:rPr lang="en-US" altLang="ja-JP" sz="2400" dirty="0"/>
              <a:t>Pathfinder of the West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2"/>
            <a:r>
              <a:rPr lang="en-US" altLang="en-US" sz="2400" dirty="0"/>
              <a:t>Virtually without political experience, but not tarred with Kansas brush</a:t>
            </a:r>
          </a:p>
          <a:p>
            <a:pPr lvl="1"/>
            <a:r>
              <a:rPr lang="en-US" altLang="en-US" sz="2400" dirty="0"/>
              <a:t>Republicans came out strongly against extension of slavery into territories</a:t>
            </a:r>
          </a:p>
          <a:p>
            <a:pPr lvl="1"/>
            <a:r>
              <a:rPr lang="en-US" altLang="en-US" sz="2400" dirty="0"/>
              <a:t>Democrats declared emphatically for popular sovereignty.</a:t>
            </a:r>
            <a:endParaRPr lang="en-US" altLang="ja-JP" sz="2400" dirty="0"/>
          </a:p>
          <a:p>
            <a:pPr lvl="2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EB934E63-4F1D-4A46-A7D1-CDB1E44C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1" y="0"/>
            <a:ext cx="3816774" cy="79878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The 1856 election</a:t>
            </a:r>
          </a:p>
        </p:txBody>
      </p:sp>
      <p:pic>
        <p:nvPicPr>
          <p:cNvPr id="4" name="Picture 1" descr="Map&#10;&#10;Description automatically generated">
            <a:extLst>
              <a:ext uri="{FF2B5EF4-FFF2-40B4-BE49-F238E27FC236}">
                <a16:creationId xmlns:a16="http://schemas.microsoft.com/office/drawing/2014/main" id="{437AF6F1-084A-924D-B6B7-69D5DA10EC6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r="-2" b="3813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35E4E55F-9F1B-2641-8CDE-8C4E6B91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1089445"/>
            <a:ext cx="3816774" cy="405079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The election returns:</a:t>
            </a:r>
          </a:p>
          <a:p>
            <a:pPr lvl="1" eaLnBrk="1" hangingPunct="1"/>
            <a:r>
              <a:rPr lang="en-US" altLang="en-US" sz="2000" dirty="0"/>
              <a:t>Buchanan</a:t>
            </a:r>
          </a:p>
          <a:p>
            <a:pPr lvl="2" eaLnBrk="1" hangingPunct="1"/>
            <a:r>
              <a:rPr lang="en-US" altLang="en-US" sz="2000" dirty="0"/>
              <a:t>Polled less than a majority of popular vote</a:t>
            </a:r>
          </a:p>
          <a:p>
            <a:pPr lvl="2" eaLnBrk="1" hangingPunct="1"/>
            <a:r>
              <a:rPr lang="en-US" altLang="en-US" sz="2000" dirty="0"/>
              <a:t>Won handily (see Map 19.2)</a:t>
            </a:r>
          </a:p>
          <a:p>
            <a:pPr lvl="2" eaLnBrk="1" hangingPunct="1"/>
            <a:r>
              <a:rPr lang="en-US" altLang="en-US" sz="2000" dirty="0"/>
              <a:t>Electoral College count was 174 to 114 (for Frémont) and 8 (for Fillmore)</a:t>
            </a:r>
          </a:p>
          <a:p>
            <a:pPr lvl="2" eaLnBrk="1" hangingPunct="1"/>
            <a:r>
              <a:rPr lang="en-US" altLang="en-US" sz="2000" dirty="0"/>
              <a:t>Popular vote:</a:t>
            </a:r>
          </a:p>
          <a:p>
            <a:pPr lvl="3" eaLnBrk="1" hangingPunct="1"/>
            <a:r>
              <a:rPr lang="en-US" altLang="en-US" sz="2000" dirty="0"/>
              <a:t>1,832,955 for Buchanan</a:t>
            </a:r>
          </a:p>
          <a:p>
            <a:pPr lvl="3" eaLnBrk="1" hangingPunct="1"/>
            <a:r>
              <a:rPr lang="en-US" altLang="en-US" sz="2000" dirty="0"/>
              <a:t>1,339,932 for Frémont</a:t>
            </a:r>
          </a:p>
          <a:p>
            <a:pPr lvl="3" eaLnBrk="1" hangingPunct="1"/>
            <a:r>
              <a:rPr lang="en-US" altLang="en-US" sz="2000" dirty="0"/>
              <a:t>   871,731 for Fillmore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B6CFC81-D92F-1D4F-BE8A-51383B1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VI. The Electoral Fruits of 1856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43A64C5C-EA34-9B4C-A63B-E7D3F973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Why Republican defeat: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Frémont</a:t>
            </a:r>
            <a:r>
              <a:rPr lang="fr-FR" altLang="ja-JP" sz="2000" dirty="0">
                <a:solidFill>
                  <a:srgbClr val="000000"/>
                </a:solidFill>
              </a:rPr>
              <a:t>'</a:t>
            </a:r>
            <a:r>
              <a:rPr lang="en-US" altLang="en-US" sz="2000" dirty="0">
                <a:solidFill>
                  <a:srgbClr val="000000"/>
                </a:solidFill>
              </a:rPr>
              <a:t>s lack of honesty, capacity, sound judgment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Southern threat that election of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Black Republican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</a:rPr>
              <a:t> would be declaration of war, forcing South to secede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Many northerners thus intimidated to vote for Buchanan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Innate conservatism triumphed, assisted by southern bullyism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Fortunate for Union that secession and Civil War did not come in 1856: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Frémont was ill-balanced and second-rate figure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In 1856, North was more willing to let South depart in peace than in 1860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Dramatic events (1856-1860) aroused still-apathetic northerners to fighting pitch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1856 election cast long shadow as politicians, North and South, peered anxiously toward 1860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lvl="2"/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CAB6747-414A-EA4F-B171-01257EA9A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Dred Scott Case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7F36E815-EC9A-5544-B361-C106BCA4A5C0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7714" y="1371600"/>
            <a:ext cx="4002087" cy="4876800"/>
          </a:xfrm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0FC037E6-ACC9-6746-A1BE-1771C75D55F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Dred Scott, an enslaved man from Missouri filed suit against his owner.</a:t>
            </a:r>
          </a:p>
          <a:p>
            <a:pPr eaLnBrk="1" hangingPunct="1"/>
            <a:r>
              <a:rPr lang="en-US" altLang="en-US" sz="2800" dirty="0"/>
              <a:t>Scott said that because he and his wife once lived in states where slavery was illegal, the couple was in fact free.</a:t>
            </a:r>
          </a:p>
          <a:p>
            <a:pPr eaLnBrk="1" hangingPunct="1"/>
            <a:r>
              <a:rPr lang="en-US" altLang="en-US" sz="2800" dirty="0"/>
              <a:t>Scott did indeed live as a free man in a free state for 5 years.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C116CC9-D940-4342-90CC-FBBDB8170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800" dirty="0">
                <a:solidFill>
                  <a:srgbClr val="FFFFFF"/>
                </a:solidFill>
              </a:rPr>
              <a:t>Dred Scott Decision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C461582-1CC7-E943-BCC4-0418C8B5B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53780" y="283779"/>
            <a:ext cx="6074467" cy="6243145"/>
          </a:xfrm>
        </p:spPr>
        <p:txBody>
          <a:bodyPr anchor="ctr">
            <a:normAutofit lnSpcReduction="10000"/>
          </a:bodyPr>
          <a:lstStyle/>
          <a:p>
            <a:pPr eaLnBrk="1" hangingPunct="1"/>
            <a:r>
              <a:rPr lang="en-US" altLang="en-US" sz="2400" dirty="0"/>
              <a:t>The Supreme Court ruled 7 to 2 against Scott.</a:t>
            </a:r>
          </a:p>
          <a:p>
            <a:pPr eaLnBrk="1" hangingPunct="1"/>
            <a:r>
              <a:rPr lang="en-US" altLang="en-US" sz="2400" dirty="0"/>
              <a:t>The ruling stated that Scott and therefore all slaves, were not citizens, and since the 5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Amendment protected private property, slaves had no right to sue in court.</a:t>
            </a:r>
          </a:p>
          <a:p>
            <a:pPr eaLnBrk="1" hangingPunct="1"/>
            <a:r>
              <a:rPr lang="en-US" altLang="en-US" sz="2400" dirty="0"/>
              <a:t>The court also found the Missouri Compromise unconstitutional. </a:t>
            </a:r>
          </a:p>
          <a:p>
            <a:pPr lvl="1" eaLnBrk="1" hangingPunct="1"/>
            <a:r>
              <a:rPr lang="en-US" altLang="en-US" sz="2400" b="1" i="1" dirty="0"/>
              <a:t>Slaves were property of their owners and congress could not deprive people of their property without due process.</a:t>
            </a:r>
          </a:p>
          <a:p>
            <a:r>
              <a:rPr lang="en-US" altLang="en-US" sz="2400" dirty="0"/>
              <a:t>Antislavery forces were disgusted with the decision. </a:t>
            </a:r>
          </a:p>
          <a:p>
            <a:r>
              <a:rPr lang="en-US" altLang="en-US" sz="2400" dirty="0"/>
              <a:t>The ruling meant that Congress had no power to ban slavery anywhere.</a:t>
            </a:r>
          </a:p>
          <a:p>
            <a:endParaRPr lang="en-US" alt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D2EDD07E-8833-7B4A-B814-34180FE9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204" y="1"/>
            <a:ext cx="5640771" cy="20215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Financial Crash of 1857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E17B1DC-CEA1-EE47-AC2D-4E4E504197F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1A7B27E-310F-D541-8C7E-D4DA21723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416" y="1718754"/>
            <a:ext cx="4920019" cy="47451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>
                <a:ea typeface="ＭＳ Ｐゴシック" pitchFamily="34" charset="-128"/>
                <a:cs typeface="ＭＳ Ｐゴシック" charset="0"/>
              </a:rPr>
              <a:t>Panic of 1857</a:t>
            </a:r>
            <a:r>
              <a:rPr lang="en-US" dirty="0">
                <a:ea typeface="ＭＳ Ｐゴシック" pitchFamily="34" charset="-128"/>
                <a:cs typeface="ＭＳ Ｐゴシック" charset="0"/>
              </a:rPr>
              <a:t>: why crash?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Inpouring California gold inflated currency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Demands of Crimean War (Russia, 1853-1856) overstimulated grain production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Frenzied speculation in land and railroads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Over 5,000 businesses failed: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North and its grain growers hardest hit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South enjoyed favorable cotton prices abroad</a:t>
            </a:r>
          </a:p>
          <a:p>
            <a:pPr lvl="1"/>
            <a:r>
              <a:rPr lang="en-US" altLang="en-US" dirty="0"/>
              <a:t>Panic provided further proof cotton was king:</a:t>
            </a:r>
          </a:p>
          <a:p>
            <a:pPr lvl="2"/>
            <a:r>
              <a:rPr lang="en-US" altLang="en-US" dirty="0"/>
              <a:t>Helped drive overconfident southerners closer to shooting showdown</a:t>
            </a:r>
          </a:p>
          <a:p>
            <a:pPr lvl="1"/>
            <a:r>
              <a:rPr lang="en-US" altLang="en-US" dirty="0"/>
              <a:t>Distress in North, esp. agriculture, invigorated call for homesteads of 160 acres from public domain</a:t>
            </a:r>
          </a:p>
          <a:p>
            <a:pPr lvl="1"/>
            <a:r>
              <a:rPr lang="en-US" altLang="en-US" dirty="0"/>
              <a:t>Opposition to free farmland: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dirty="0"/>
              <a:t>Eastern industrialists feared losing workers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dirty="0"/>
              <a:t>South opposed because plantation slavery not possible on only 160 acres</a:t>
            </a:r>
          </a:p>
          <a:p>
            <a:pPr lvl="2" eaLnBrk="1" hangingPunct="1"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 marL="514350" lvl="1" indent="0"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 lvl="1" eaLnBrk="1" hangingPunct="1"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4452A4A-2853-4001-9BA1-21733333F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CD7B5-98B2-AE47-A00A-F63B055D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>
                <a:ea typeface="+mj-ea"/>
                <a:cs typeface="+mj-cs"/>
              </a:rPr>
              <a:t>I. Stowe and Helper: Literary Incendiaries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ECABAFC-61E9-6C45-ACD3-7E235DD4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i="1" dirty="0"/>
              <a:t>Uncle Tom</a:t>
            </a:r>
            <a:r>
              <a:rPr lang="fr-FR" altLang="ja-JP" b="1" i="1" dirty="0"/>
              <a:t>'</a:t>
            </a:r>
            <a:r>
              <a:rPr lang="en-US" altLang="en-US" b="1" i="1" dirty="0"/>
              <a:t>s Cabin</a:t>
            </a:r>
            <a:r>
              <a:rPr lang="en-US" altLang="en-US" dirty="0"/>
              <a:t>—Harriet Beecher Stowe</a:t>
            </a:r>
          </a:p>
          <a:p>
            <a:pPr lvl="1" eaLnBrk="1" hangingPunct="1"/>
            <a:r>
              <a:rPr lang="en-US" altLang="en-US" sz="2000" dirty="0"/>
              <a:t>She was determined to awaken North to  wickedness of slavery</a:t>
            </a:r>
          </a:p>
          <a:p>
            <a:pPr lvl="2" eaLnBrk="1" hangingPunct="1"/>
            <a:r>
              <a:rPr lang="en-US" altLang="en-US" sz="2000" dirty="0"/>
              <a:t>By laying bare its terrible inhumanity, especially  splitting families</a:t>
            </a:r>
          </a:p>
          <a:p>
            <a:pPr lvl="2" eaLnBrk="1" hangingPunct="1"/>
            <a:r>
              <a:rPr lang="en-US" altLang="en-US" sz="2000" dirty="0"/>
              <a:t>Relied on powerful imagery and touching pathos</a:t>
            </a:r>
          </a:p>
          <a:p>
            <a:pPr lvl="2" eaLnBrk="1" hangingPunct="1"/>
            <a:r>
              <a:rPr lang="en-US" altLang="en-US" sz="2000" dirty="0"/>
              <a:t>Deeper sources of her anti-slavery sentiments lay in evangelical crusades of Second Great Awakening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6499B9E-3CAB-294F-926A-94070EA9452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785"/>
          <a:stretch/>
        </p:blipFill>
        <p:spPr bwMode="auto">
          <a:xfrm>
            <a:off x="6241217" y="321733"/>
            <a:ext cx="2380871" cy="28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CB9AC1C-79C9-4966-8F90-DBA8A6984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7479254-2731-44C5-88FB-BF4A5EF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E7810FB-7488-504C-9C0D-D466CC999EBF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r="-3" b="1149"/>
          <a:stretch/>
        </p:blipFill>
        <p:spPr bwMode="auto">
          <a:xfrm>
            <a:off x="8776087" y="2330472"/>
            <a:ext cx="3106457" cy="37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C0F8264-A19C-4C08-B6EA-A0BC6DEFB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264CC83-0D4A-4285-9A2E-94AAA96B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816401C-2A1E-456D-957D-23942251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98" name="Title 1">
            <a:extLst>
              <a:ext uri="{FF2B5EF4-FFF2-40B4-BE49-F238E27FC236}">
                <a16:creationId xmlns:a16="http://schemas.microsoft.com/office/drawing/2014/main" id="{4096A698-FF13-A946-9DFA-9729D996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en-US"/>
              <a:t>VIII. The Financial Crash of 1857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4C485B56-7623-8944-A657-01FE13A5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97" y="2280072"/>
            <a:ext cx="10529158" cy="436646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000" dirty="0"/>
              <a:t>Congress (1860) passed a homestead act</a:t>
            </a:r>
          </a:p>
          <a:p>
            <a:pPr lvl="2"/>
            <a:r>
              <a:rPr lang="en-US" altLang="en-US" sz="2000" dirty="0"/>
              <a:t>Public land available for 25 cents an acre</a:t>
            </a:r>
          </a:p>
          <a:p>
            <a:pPr lvl="2"/>
            <a:r>
              <a:rPr lang="en-US" altLang="en-US" sz="2000" dirty="0"/>
              <a:t>Killed by President Buchanan</a:t>
            </a:r>
            <a:r>
              <a:rPr lang="fr-FR" altLang="ja-JP" sz="2000" dirty="0"/>
              <a:t>'</a:t>
            </a:r>
            <a:r>
              <a:rPr lang="en-US" altLang="en-US" sz="2000" dirty="0"/>
              <a:t>s veto</a:t>
            </a:r>
          </a:p>
          <a:p>
            <a:pPr lvl="1"/>
            <a:r>
              <a:rPr lang="en-US" altLang="en-US" sz="2000" dirty="0"/>
              <a:t>Panic of 1857 created clamor for higher tariff rates</a:t>
            </a:r>
          </a:p>
          <a:p>
            <a:pPr lvl="1"/>
            <a:r>
              <a:rPr lang="en-US" altLang="en-US" sz="2000" dirty="0"/>
              <a:t>because of large Treasury surplus as well as pressure from South, Congress lowered tariffs in 1857</a:t>
            </a:r>
          </a:p>
          <a:p>
            <a:pPr lvl="2"/>
            <a:r>
              <a:rPr lang="en-US" altLang="en-US" sz="2000" b="1" dirty="0"/>
              <a:t>Tariff of 1857:</a:t>
            </a:r>
          </a:p>
          <a:p>
            <a:pPr lvl="3"/>
            <a:r>
              <a:rPr lang="en-US" altLang="en-US" sz="2000" dirty="0"/>
              <a:t>Reduced duties to about 20 percent on dutiable goods—lowest point since 1812</a:t>
            </a:r>
          </a:p>
          <a:p>
            <a:pPr lvl="3"/>
            <a:r>
              <a:rPr lang="en-US" altLang="en-US" sz="2000" dirty="0"/>
              <a:t>As Treasury surplus melted away:</a:t>
            </a:r>
          </a:p>
          <a:p>
            <a:pPr lvl="4"/>
            <a:r>
              <a:rPr lang="en-US" altLang="en-US" sz="2000" dirty="0"/>
              <a:t>Industrials in North pointed to need for higher duties</a:t>
            </a:r>
          </a:p>
          <a:p>
            <a:pPr lvl="4"/>
            <a:r>
              <a:rPr lang="en-US" altLang="en-US" sz="2000" dirty="0"/>
              <a:t>Concerned mostly about need for increased protection</a:t>
            </a:r>
          </a:p>
          <a:p>
            <a:pPr lvl="2"/>
            <a:r>
              <a:rPr lang="en-US" altLang="en-US" sz="2000" dirty="0"/>
              <a:t>Panic of 1857 gave Republicans two surefire economic issues for 1860 election:</a:t>
            </a:r>
          </a:p>
          <a:p>
            <a:pPr lvl="3"/>
            <a:r>
              <a:rPr lang="en-US" altLang="en-US" sz="2000" dirty="0"/>
              <a:t>Protection for unprotected</a:t>
            </a:r>
          </a:p>
          <a:p>
            <a:pPr lvl="3"/>
            <a:r>
              <a:rPr lang="en-US" altLang="en-US" sz="2000" dirty="0"/>
              <a:t>Farms for farmless</a:t>
            </a:r>
          </a:p>
          <a:p>
            <a:pPr lvl="1"/>
            <a:endParaRPr lang="en-US" altLang="en-US" sz="1500" dirty="0"/>
          </a:p>
          <a:p>
            <a:pPr lvl="2"/>
            <a:endParaRPr lang="en-US" altLang="en-US" sz="15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0DD61B08-8D5B-A447-977A-5C26AB6D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8" y="0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An Illinois Rail-Splitter Emerges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FDC3F82-743C-654F-9144-ABB1525621A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16758"/>
          <a:stretch/>
        </p:blipFill>
        <p:spPr bwMode="auto">
          <a:xfrm>
            <a:off x="334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17DF43C7-E98E-B14E-8F83-89F458BB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1334814"/>
            <a:ext cx="6730276" cy="552318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Illinois senatorial election of 1858 claimed national spotlight:</a:t>
            </a:r>
          </a:p>
          <a:p>
            <a:pPr lvl="2"/>
            <a:r>
              <a:rPr lang="en-US" altLang="en-US" sz="2000" dirty="0"/>
              <a:t>Senator Stephen Douglas up for reelection</a:t>
            </a:r>
          </a:p>
          <a:p>
            <a:pPr lvl="2"/>
            <a:r>
              <a:rPr lang="en-US" altLang="en-US" sz="2000" dirty="0"/>
              <a:t>Republicans ran Springfield lawyer, Abraham Lincoln:</a:t>
            </a:r>
          </a:p>
          <a:p>
            <a:pPr lvl="3"/>
            <a:r>
              <a:rPr lang="en-US" altLang="en-US" sz="2000" dirty="0"/>
              <a:t>Not well educated, but an avid reader</a:t>
            </a:r>
          </a:p>
          <a:p>
            <a:pPr lvl="3"/>
            <a:r>
              <a:rPr lang="en-US" altLang="en-US" sz="2000" dirty="0"/>
              <a:t>Married </a:t>
            </a:r>
            <a:r>
              <a:rPr lang="ja-JP" altLang="en-US" sz="2000"/>
              <a:t>“</a:t>
            </a:r>
            <a:r>
              <a:rPr lang="en-US" altLang="ja-JP" sz="2000" dirty="0"/>
              <a:t>above himself</a:t>
            </a:r>
            <a:r>
              <a:rPr lang="ja-JP" altLang="en-US" sz="2000"/>
              <a:t>”</a:t>
            </a:r>
            <a:r>
              <a:rPr lang="en-US" altLang="ja-JP" sz="2000" dirty="0"/>
              <a:t> into influential Todd family of Kentucky—helped to school him in patience and forbearance</a:t>
            </a:r>
          </a:p>
          <a:p>
            <a:pPr lvl="3"/>
            <a:r>
              <a:rPr lang="en-US" altLang="en-US" sz="2000" dirty="0"/>
              <a:t>Emerged as a trial lawyer in Illinois</a:t>
            </a:r>
          </a:p>
          <a:p>
            <a:pPr lvl="4" eaLnBrk="1" hangingPunct="1"/>
            <a:r>
              <a:rPr lang="en-US" altLang="en-US" sz="2000" dirty="0"/>
              <a:t>Widely referred to as </a:t>
            </a:r>
            <a:r>
              <a:rPr lang="ja-JP" altLang="en-US" sz="2000"/>
              <a:t>“</a:t>
            </a:r>
            <a:r>
              <a:rPr lang="en-US" altLang="ja-JP" sz="2000" dirty="0"/>
              <a:t>Honest Abe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4" eaLnBrk="1" hangingPunct="1"/>
            <a:r>
              <a:rPr lang="en-US" altLang="en-US" sz="2000" dirty="0"/>
              <a:t>Served an undistinguished term in Congress, 1847-1849</a:t>
            </a:r>
          </a:p>
          <a:p>
            <a:pPr lvl="2"/>
            <a:r>
              <a:rPr lang="en-US" altLang="en-US" sz="2000" dirty="0"/>
              <a:t>Kansas-Nebraska Act light a fire within him:</a:t>
            </a:r>
          </a:p>
          <a:p>
            <a:pPr lvl="4"/>
            <a:r>
              <a:rPr lang="en-US" altLang="en-US" sz="2000" dirty="0"/>
              <a:t>Emerged as one of foremost Republican politicians and orators in Northwest</a:t>
            </a:r>
          </a:p>
          <a:p>
            <a:pPr lvl="2"/>
            <a:r>
              <a:rPr lang="en-US" altLang="en-US" sz="2000" dirty="0"/>
              <a:t>At Republican convention in 1856, Lincoln received 100 votes for vice-presidential nomination</a:t>
            </a:r>
          </a:p>
          <a:p>
            <a:pPr lvl="4" eaLnBrk="1" hangingPunct="1"/>
            <a:endParaRPr lang="en-US" altLang="en-US" sz="1500" dirty="0"/>
          </a:p>
          <a:p>
            <a:pPr lvl="1"/>
            <a:endParaRPr lang="en-US" altLang="en-US" sz="15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DC0C1-762A-E84E-ACFF-5D594CDF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17" y="0"/>
            <a:ext cx="6743844" cy="8298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800" dirty="0">
                <a:ea typeface="+mj-ea"/>
                <a:cs typeface="+mj-cs"/>
              </a:rPr>
              <a:t>Lincoln Versus Douglas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2B313176-4C19-764F-B1CC-376D36FB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9" y="683172"/>
            <a:ext cx="7320157" cy="6174827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b="1" dirty="0"/>
              <a:t>Lincoln-Douglas debates</a:t>
            </a:r>
            <a:r>
              <a:rPr lang="en-US" altLang="en-US" dirty="0"/>
              <a:t>:</a:t>
            </a:r>
          </a:p>
          <a:p>
            <a:pPr lvl="2" eaLnBrk="1" hangingPunct="1"/>
            <a:r>
              <a:rPr lang="en-US" altLang="en-US" sz="1800" dirty="0"/>
              <a:t>Lincoln challenged Douglas to debates; Douglas accepted</a:t>
            </a:r>
          </a:p>
          <a:p>
            <a:pPr lvl="2" eaLnBrk="1" hangingPunct="1"/>
            <a:r>
              <a:rPr lang="en-US" altLang="en-US" sz="1800" dirty="0"/>
              <a:t>Took place from August to October 1858</a:t>
            </a:r>
          </a:p>
          <a:p>
            <a:pPr lvl="2" eaLnBrk="1" hangingPunct="1"/>
            <a:r>
              <a:rPr lang="en-US" altLang="en-US" sz="1800" dirty="0"/>
              <a:t>Most famous debate at Freeport, Illinois:</a:t>
            </a:r>
          </a:p>
          <a:p>
            <a:pPr lvl="3" eaLnBrk="1" hangingPunct="1"/>
            <a:r>
              <a:rPr lang="en-US" altLang="en-US" sz="1800" dirty="0"/>
              <a:t>Lincoln presented a question based on Supreme Court ruling in </a:t>
            </a:r>
            <a:r>
              <a:rPr lang="en-US" altLang="en-US" sz="1800" i="1" dirty="0"/>
              <a:t>Dred Scott</a:t>
            </a:r>
            <a:r>
              <a:rPr lang="en-US" altLang="en-US" sz="1800" dirty="0"/>
              <a:t> decision</a:t>
            </a:r>
          </a:p>
          <a:p>
            <a:pPr lvl="3" eaLnBrk="1" hangingPunct="1"/>
            <a:r>
              <a:rPr lang="en-US" altLang="en-US" sz="1800" dirty="0"/>
              <a:t>Douglas had already publicly answered </a:t>
            </a:r>
            <a:r>
              <a:rPr lang="en-US" altLang="en-US" sz="1800" b="1" dirty="0"/>
              <a:t>Freeport question</a:t>
            </a:r>
            <a:r>
              <a:rPr lang="en-US" altLang="en-US" sz="1800" dirty="0"/>
              <a:t>, and was consistent in his answer.</a:t>
            </a:r>
          </a:p>
          <a:p>
            <a:pPr lvl="1"/>
            <a:r>
              <a:rPr lang="en-US" altLang="en-US" b="1" dirty="0"/>
              <a:t>Freeport Doctrine</a:t>
            </a:r>
            <a:r>
              <a:rPr lang="en-US" altLang="en-US" dirty="0"/>
              <a:t>:</a:t>
            </a:r>
          </a:p>
          <a:p>
            <a:pPr lvl="2"/>
            <a:r>
              <a:rPr lang="en-US" altLang="en-US" sz="1800" dirty="0"/>
              <a:t>No matter how Supreme Court ruled, slavery would stay down if people voted it down</a:t>
            </a:r>
          </a:p>
          <a:p>
            <a:pPr lvl="2"/>
            <a:r>
              <a:rPr lang="en-US" altLang="en-US" sz="1800" dirty="0"/>
              <a:t>Pro-slavery laws need to be passed by territorial legislatures</a:t>
            </a:r>
          </a:p>
          <a:p>
            <a:pPr lvl="3"/>
            <a:r>
              <a:rPr lang="en-US" altLang="en-US" sz="1800" dirty="0"/>
              <a:t>If unpopular, slavery would soon disappear</a:t>
            </a:r>
          </a:p>
          <a:p>
            <a:pPr lvl="1"/>
            <a:r>
              <a:rPr lang="en-US" altLang="en-US" dirty="0"/>
              <a:t>Douglas defeated Lincoln for Senate seat:</a:t>
            </a:r>
          </a:p>
          <a:p>
            <a:pPr lvl="2"/>
            <a:r>
              <a:rPr lang="en-US" altLang="en-US" sz="1800" dirty="0"/>
              <a:t>His loyalty to popular sovereignty was decisive</a:t>
            </a:r>
          </a:p>
          <a:p>
            <a:pPr lvl="2"/>
            <a:r>
              <a:rPr lang="en-US" altLang="en-US" sz="1800" dirty="0"/>
              <a:t>Senators then chosen by state legislatures</a:t>
            </a:r>
          </a:p>
          <a:p>
            <a:pPr lvl="1"/>
            <a:r>
              <a:rPr lang="ja-JP" altLang="en-US"/>
              <a:t>“</a:t>
            </a:r>
            <a:r>
              <a:rPr lang="en-US" altLang="ja-JP" dirty="0"/>
              <a:t>Honest Abe</a:t>
            </a:r>
            <a:r>
              <a:rPr lang="ja-JP" altLang="en-US"/>
              <a:t>”</a:t>
            </a:r>
            <a:r>
              <a:rPr lang="en-US" altLang="ja-JP" dirty="0"/>
              <a:t> emerged as a power Republican figure.</a:t>
            </a:r>
          </a:p>
          <a:p>
            <a:pPr lvl="1"/>
            <a:r>
              <a:rPr lang="en-US" altLang="en-US" dirty="0"/>
              <a:t>Douglas, in winning Illinois, lost chances of winning presidency</a:t>
            </a:r>
          </a:p>
          <a:p>
            <a:pPr lvl="1"/>
            <a:r>
              <a:rPr lang="en-US" altLang="en-US" dirty="0"/>
              <a:t>Lincoln-Douglas debates proved to be one of the preliminary battles of Civil War.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7F989C4-134A-864F-B58D-3CCDF396E61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7" r="32551" b="1"/>
          <a:stretch/>
        </p:blipFill>
        <p:spPr bwMode="auto">
          <a:xfrm>
            <a:off x="754527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9163F-7E75-CB40-AFF5-5FB40B0D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914" y="200311"/>
            <a:ext cx="5805410" cy="5664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>
                <a:ea typeface="+mj-ea"/>
                <a:cs typeface="+mj-cs"/>
              </a:rPr>
              <a:t>John Brown: Murderer or Martyr?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240E7C8-FFC6-8148-9A74-86246250AEB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0E557377-B86E-2C40-8C41-65CD9B79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913" y="766714"/>
            <a:ext cx="6283003" cy="6091286"/>
          </a:xfrm>
        </p:spPr>
        <p:txBody>
          <a:bodyPr>
            <a:normAutofit fontScale="70000" lnSpcReduction="20000"/>
          </a:bodyPr>
          <a:lstStyle/>
          <a:p>
            <a:pPr lvl="1" eaLnBrk="1" hangingPunct="1"/>
            <a:r>
              <a:rPr lang="en-US" altLang="en-US" sz="2000" dirty="0"/>
              <a:t>Studied tactics of black rebels Toussaint L</a:t>
            </a:r>
            <a:r>
              <a:rPr lang="fr-FR" altLang="ja-JP" sz="2000" dirty="0"/>
              <a:t>'</a:t>
            </a:r>
            <a:r>
              <a:rPr lang="en-US" altLang="en-US" sz="2000" dirty="0" err="1"/>
              <a:t>Ouverture</a:t>
            </a:r>
            <a:r>
              <a:rPr lang="en-US" altLang="en-US" sz="2000" dirty="0"/>
              <a:t> (Chap. 11) and Nat Turner (Chap. 16)</a:t>
            </a:r>
          </a:p>
          <a:p>
            <a:pPr lvl="2" eaLnBrk="1" hangingPunct="1"/>
            <a:r>
              <a:rPr lang="en-US" altLang="en-US" sz="2000" dirty="0"/>
              <a:t>Hatched scheme to invade South secretly:</a:t>
            </a:r>
          </a:p>
          <a:p>
            <a:pPr lvl="3" eaLnBrk="1" hangingPunct="1"/>
            <a:r>
              <a:rPr lang="en-US" altLang="en-US" sz="2000" dirty="0"/>
              <a:t>Then call upon slaves to rebel and furnish them with arms</a:t>
            </a:r>
          </a:p>
          <a:p>
            <a:pPr lvl="3" eaLnBrk="1" hangingPunct="1"/>
            <a:r>
              <a:rPr lang="en-US" altLang="en-US" sz="2000" dirty="0"/>
              <a:t>Establish a black free state as a sanctuary</a:t>
            </a:r>
          </a:p>
          <a:p>
            <a:pPr lvl="2" eaLnBrk="1" hangingPunct="1"/>
            <a:r>
              <a:rPr lang="en-US" altLang="en-US" sz="2000" b="1" dirty="0"/>
              <a:t>Harpers Ferry:</a:t>
            </a:r>
            <a:endParaRPr lang="en-US" altLang="en-US" sz="2000" dirty="0"/>
          </a:p>
          <a:p>
            <a:pPr lvl="3" eaLnBrk="1" hangingPunct="1"/>
            <a:r>
              <a:rPr lang="en-US" altLang="en-US" sz="2000" dirty="0"/>
              <a:t>Brown seized federal arsenal in October 1859</a:t>
            </a:r>
          </a:p>
          <a:p>
            <a:pPr lvl="3" eaLnBrk="1" hangingPunct="1"/>
            <a:r>
              <a:rPr lang="en-US" altLang="en-US" sz="2000" dirty="0"/>
              <a:t>Killed seven innocent people (incl. a free black)</a:t>
            </a:r>
          </a:p>
          <a:p>
            <a:pPr lvl="3" eaLnBrk="1" hangingPunct="1"/>
            <a:r>
              <a:rPr lang="en-US" altLang="en-US" sz="2000" dirty="0"/>
              <a:t>Injured ten or so more</a:t>
            </a:r>
          </a:p>
          <a:p>
            <a:pPr lvl="3" eaLnBrk="1" hangingPunct="1"/>
            <a:r>
              <a:rPr lang="en-US" altLang="en-US" sz="2000" dirty="0"/>
              <a:t>Slaves failed to rise up</a:t>
            </a:r>
          </a:p>
          <a:p>
            <a:pPr lvl="1"/>
            <a:r>
              <a:rPr lang="en-US" altLang="en-US" sz="2000" dirty="0"/>
              <a:t>Brown and his remnants captured by U.S. Marines under Robert E. Lee:</a:t>
            </a:r>
          </a:p>
          <a:p>
            <a:pPr lvl="2"/>
            <a:r>
              <a:rPr lang="en-US" altLang="en-US" sz="2000" dirty="0"/>
              <a:t>Convicted of murder and treason</a:t>
            </a:r>
          </a:p>
          <a:p>
            <a:pPr lvl="2"/>
            <a:r>
              <a:rPr lang="en-US" altLang="en-US" sz="2000" dirty="0"/>
              <a:t>Marched up scaffold steps without flinching</a:t>
            </a:r>
          </a:p>
          <a:p>
            <a:pPr lvl="2"/>
            <a:r>
              <a:rPr lang="en-US" altLang="en-US" sz="2000" dirty="0"/>
              <a:t>Devotion to freedom so inflexible, he took on exalted character</a:t>
            </a:r>
          </a:p>
          <a:p>
            <a:pPr lvl="1"/>
            <a:r>
              <a:rPr lang="en-US" altLang="en-US" sz="2000" dirty="0"/>
              <a:t>Effects of Harper Ferry were inflammatory:</a:t>
            </a:r>
          </a:p>
          <a:p>
            <a:pPr lvl="2"/>
            <a:r>
              <a:rPr lang="en-US" altLang="en-US" sz="2000" dirty="0"/>
              <a:t>To South, Brown a murderer and an apostle of treason</a:t>
            </a:r>
          </a:p>
          <a:p>
            <a:pPr lvl="3"/>
            <a:r>
              <a:rPr lang="en-US" altLang="en-US" sz="2000" dirty="0"/>
              <a:t>Assumed entire North was </a:t>
            </a:r>
            <a:r>
              <a:rPr lang="ja-JP" altLang="en-US" sz="2000"/>
              <a:t>“</a:t>
            </a:r>
            <a:r>
              <a:rPr lang="en-US" altLang="ja-JP" sz="2000" dirty="0"/>
              <a:t>Brown-loving</a:t>
            </a:r>
            <a:r>
              <a:rPr lang="ja-JP" altLang="en-US" sz="2000"/>
              <a:t>”</a:t>
            </a:r>
            <a:r>
              <a:rPr lang="en-US" altLang="ja-JP" sz="2000" dirty="0"/>
              <a:t> Republicans </a:t>
            </a:r>
          </a:p>
          <a:p>
            <a:pPr lvl="2"/>
            <a:r>
              <a:rPr lang="en-US" altLang="en-US" sz="2000" dirty="0"/>
              <a:t>Moderate northerners and Republican leaders deplored Brown</a:t>
            </a:r>
            <a:r>
              <a:rPr lang="fr-FR" altLang="ja-JP" sz="2000" dirty="0"/>
              <a:t>'</a:t>
            </a:r>
            <a:r>
              <a:rPr lang="en-US" altLang="en-US" sz="2000" dirty="0"/>
              <a:t>s actions</a:t>
            </a:r>
          </a:p>
          <a:p>
            <a:pPr lvl="2"/>
            <a:r>
              <a:rPr lang="en-US" altLang="en-US" sz="2000" dirty="0"/>
              <a:t>Abolitionists and ardent free-</a:t>
            </a:r>
            <a:r>
              <a:rPr lang="en-US" altLang="en-US" sz="2000" dirty="0" err="1"/>
              <a:t>soilers</a:t>
            </a:r>
            <a:r>
              <a:rPr lang="en-US" altLang="en-US" sz="2000" dirty="0"/>
              <a:t> infuriated by Brown</a:t>
            </a:r>
            <a:r>
              <a:rPr lang="fr-FR" altLang="ja-JP" sz="2000" dirty="0"/>
              <a:t>'</a:t>
            </a:r>
            <a:r>
              <a:rPr lang="en-US" altLang="en-US" sz="2000" dirty="0"/>
              <a:t>s execution</a:t>
            </a:r>
          </a:p>
          <a:p>
            <a:pPr lvl="3"/>
            <a:r>
              <a:rPr lang="en-US" altLang="en-US" sz="2000" dirty="0"/>
              <a:t>Free-soil centers in North tolled bells, fired guns, lowered flags, and held rallies</a:t>
            </a:r>
          </a:p>
          <a:p>
            <a:pPr lvl="2"/>
            <a:r>
              <a:rPr lang="en-US" altLang="en-US" sz="2000" dirty="0"/>
              <a:t>Ghost of martyred Brown would not be laid to rest</a:t>
            </a:r>
            <a:endParaRPr lang="en-US" altLang="ja-JP" sz="700" dirty="0"/>
          </a:p>
          <a:p>
            <a:pPr lvl="2"/>
            <a:endParaRPr lang="en-US" altLang="en-US" sz="7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AEBA2-DD27-164C-98E9-65A3AD26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4800">
                <a:solidFill>
                  <a:srgbClr val="FFFFFF"/>
                </a:solidFill>
                <a:ea typeface="+mj-ea"/>
                <a:cs typeface="+mj-cs"/>
              </a:rPr>
              <a:t>XII. The Disruption of the Democrats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074EC1E6-C538-A741-B977-DF8E29A9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950" y="189186"/>
            <a:ext cx="6980565" cy="6668814"/>
          </a:xfrm>
        </p:spPr>
        <p:txBody>
          <a:bodyPr anchor="ctr">
            <a:normAutofit lnSpcReduction="10000"/>
          </a:bodyPr>
          <a:lstStyle/>
          <a:p>
            <a:pPr lvl="1" eaLnBrk="1" hangingPunct="1"/>
            <a:r>
              <a:rPr lang="en-US" altLang="en-US" dirty="0"/>
              <a:t>Presidential election of 1860 was most fateful in American history:</a:t>
            </a:r>
          </a:p>
          <a:p>
            <a:pPr lvl="2" eaLnBrk="1" hangingPunct="1"/>
            <a:r>
              <a:rPr lang="en-US" altLang="en-US" sz="1800" dirty="0"/>
              <a:t>Democrats met in Charleston, South Carolina:</a:t>
            </a:r>
          </a:p>
          <a:p>
            <a:pPr lvl="3" eaLnBrk="1" hangingPunct="1"/>
            <a:r>
              <a:rPr lang="en-US" altLang="en-US" sz="1800" dirty="0"/>
              <a:t>Douglas leading candidate of northern wing</a:t>
            </a:r>
          </a:p>
          <a:p>
            <a:pPr lvl="3" eaLnBrk="1" hangingPunct="1"/>
            <a:r>
              <a:rPr lang="en-US" altLang="en-US" sz="1800" dirty="0"/>
              <a:t>Southern wing regarded him as traitor because of Lecompton Constitution and Freeport Doctrine</a:t>
            </a:r>
          </a:p>
          <a:p>
            <a:pPr lvl="3" eaLnBrk="1" hangingPunct="1"/>
            <a:r>
              <a:rPr lang="en-US" altLang="en-US" sz="1800" dirty="0"/>
              <a:t>Cotton state delegates walked out</a:t>
            </a:r>
          </a:p>
          <a:p>
            <a:pPr lvl="3" eaLnBrk="1" hangingPunct="1"/>
            <a:r>
              <a:rPr lang="en-US" altLang="en-US" sz="1800" dirty="0"/>
              <a:t>Remaining delegates disbanded after unable to generate enough votes to nominate Douglas</a:t>
            </a:r>
          </a:p>
          <a:p>
            <a:pPr lvl="2" eaLnBrk="1" hangingPunct="1"/>
            <a:r>
              <a:rPr lang="en-US" altLang="en-US" sz="1800" dirty="0"/>
              <a:t>First tragic secession was secession of southerners from Democratic National Convention:</a:t>
            </a:r>
          </a:p>
          <a:p>
            <a:pPr lvl="3" eaLnBrk="1" hangingPunct="1"/>
            <a:r>
              <a:rPr lang="en-US" altLang="en-US" sz="1800" dirty="0"/>
              <a:t>Departure became habit-forming</a:t>
            </a:r>
          </a:p>
          <a:p>
            <a:pPr lvl="1"/>
            <a:r>
              <a:rPr lang="en-US" altLang="en-US" dirty="0"/>
              <a:t>Democrats tried again in Baltimore:</a:t>
            </a:r>
          </a:p>
          <a:p>
            <a:pPr lvl="2"/>
            <a:r>
              <a:rPr lang="en-US" altLang="en-US" sz="1800" dirty="0"/>
              <a:t>Douglas Democrats firmly in control</a:t>
            </a:r>
          </a:p>
          <a:p>
            <a:pPr lvl="2"/>
            <a:r>
              <a:rPr lang="en-US" altLang="en-US" sz="1800" dirty="0"/>
              <a:t>After cotton-state delegates again withdrew, rest of delegates enthusiastically nominated Douglas</a:t>
            </a:r>
          </a:p>
          <a:p>
            <a:pPr lvl="2"/>
            <a:r>
              <a:rPr lang="en-US" altLang="en-US" sz="1800" dirty="0"/>
              <a:t>Platform came out squarely:</a:t>
            </a:r>
          </a:p>
          <a:p>
            <a:pPr lvl="3"/>
            <a:r>
              <a:rPr lang="en-US" altLang="en-US" sz="1800" dirty="0"/>
              <a:t> For popular sovereignty</a:t>
            </a:r>
          </a:p>
          <a:p>
            <a:pPr lvl="3"/>
            <a:r>
              <a:rPr lang="en-US" altLang="en-US" sz="1800" dirty="0"/>
              <a:t> Against obstruction of Fugitive Slave Law by states</a:t>
            </a:r>
          </a:p>
          <a:p>
            <a:pPr lvl="1"/>
            <a:r>
              <a:rPr lang="en-US" altLang="en-US" dirty="0"/>
              <a:t>Southern Democrats then selected John Breckinridge as their candidate:</a:t>
            </a:r>
          </a:p>
          <a:p>
            <a:pPr lvl="2"/>
            <a:r>
              <a:rPr lang="en-US" altLang="en-US" sz="1800" dirty="0"/>
              <a:t>Platform favored extension of slavery into territories and annexation of slave-populated Cuba</a:t>
            </a:r>
          </a:p>
          <a:p>
            <a:pPr lvl="1"/>
            <a:endParaRPr lang="en-US" altLang="en-US" sz="14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>
            <a:extLst>
              <a:ext uri="{FF2B5EF4-FFF2-40B4-BE49-F238E27FC236}">
                <a16:creationId xmlns:a16="http://schemas.microsoft.com/office/drawing/2014/main" id="{4E45F8C5-59E2-0845-B0CB-8DB4607F7CA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4000"/>
            <a:ext cx="8382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>
            <a:extLst>
              <a:ext uri="{FF2B5EF4-FFF2-40B4-BE49-F238E27FC236}">
                <a16:creationId xmlns:a16="http://schemas.microsoft.com/office/drawing/2014/main" id="{AC300014-7635-1F49-BCBA-D5849BB75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p413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4" name="Title 1">
            <a:extLst>
              <a:ext uri="{FF2B5EF4-FFF2-40B4-BE49-F238E27FC236}">
                <a16:creationId xmlns:a16="http://schemas.microsoft.com/office/drawing/2014/main" id="{4EA5B91B-BE0E-B447-A653-F4F06339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XIII. A Rail-Splitter Splits the Union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74757" name="Content Placeholder 2">
            <a:extLst>
              <a:ext uri="{FF2B5EF4-FFF2-40B4-BE49-F238E27FC236}">
                <a16:creationId xmlns:a16="http://schemas.microsoft.com/office/drawing/2014/main" id="{E3718252-07B2-44E3-ACB0-7E5CCD197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98187"/>
              </p:ext>
            </p:extLst>
          </p:nvPr>
        </p:nvGraphicFramePr>
        <p:xfrm>
          <a:off x="622300" y="171450"/>
          <a:ext cx="6572250" cy="651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>
            <a:extLst>
              <a:ext uri="{FF2B5EF4-FFF2-40B4-BE49-F238E27FC236}">
                <a16:creationId xmlns:a16="http://schemas.microsoft.com/office/drawing/2014/main" id="{BF2070E4-A253-034F-B267-8873997290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54000"/>
            <a:ext cx="7391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Box 2">
            <a:extLst>
              <a:ext uri="{FF2B5EF4-FFF2-40B4-BE49-F238E27FC236}">
                <a16:creationId xmlns:a16="http://schemas.microsoft.com/office/drawing/2014/main" id="{BFFBE06C-CCDF-8947-96A0-AD2D8DA8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19-3 p414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0CDF4F6-CAF6-9945-86B2-85658BEB04B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614363"/>
            <a:ext cx="756126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FB3768C-1D21-400E-B059-EFF86063F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-1"/>
            <a:ext cx="121886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87BCA1-45E6-44B3-B3DA-1F4144DE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6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Title 1">
            <a:extLst>
              <a:ext uri="{FF2B5EF4-FFF2-40B4-BE49-F238E27FC236}">
                <a16:creationId xmlns:a16="http://schemas.microsoft.com/office/drawing/2014/main" id="{FC7E69CE-D544-C74A-A0E1-F72D10BF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82969" cy="558035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XIV. The Electoral Upheaval of 1860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AA086968-5EFA-B248-90A5-0780321C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69" y="171119"/>
            <a:ext cx="7386176" cy="6686880"/>
          </a:xfrm>
        </p:spPr>
        <p:txBody>
          <a:bodyPr anchor="ctr">
            <a:normAutofit fontScale="92500" lnSpcReduction="10000"/>
          </a:bodyPr>
          <a:lstStyle/>
          <a:p>
            <a:pPr lvl="2" eaLnBrk="1" hangingPunct="1"/>
            <a:r>
              <a:rPr lang="en-US" altLang="en-US" sz="2000" dirty="0"/>
              <a:t>Lincoln a minority president:</a:t>
            </a:r>
          </a:p>
          <a:p>
            <a:pPr lvl="3" eaLnBrk="1" hangingPunct="1"/>
            <a:r>
              <a:rPr lang="en-US" altLang="en-US" sz="2000" dirty="0"/>
              <a:t>60% of voters preferred someone else </a:t>
            </a:r>
          </a:p>
          <a:p>
            <a:pPr lvl="2" eaLnBrk="1" hangingPunct="1"/>
            <a:r>
              <a:rPr lang="en-US" altLang="en-US" sz="2000" dirty="0"/>
              <a:t>Lincoln a sectional president:</a:t>
            </a:r>
          </a:p>
          <a:p>
            <a:pPr lvl="3" eaLnBrk="1" hangingPunct="1"/>
            <a:r>
              <a:rPr lang="en-US" altLang="en-US" sz="2000" dirty="0"/>
              <a:t>In ten southern states, not on ballot</a:t>
            </a:r>
          </a:p>
          <a:p>
            <a:pPr lvl="3" eaLnBrk="1" hangingPunct="1"/>
            <a:r>
              <a:rPr lang="en-US" altLang="en-US" sz="2000" dirty="0"/>
              <a:t>Election of 1860 was virtually two elections: one for North and one for South (see Map 19.3)</a:t>
            </a:r>
          </a:p>
          <a:p>
            <a:pPr lvl="2" eaLnBrk="1" hangingPunct="1"/>
            <a:r>
              <a:rPr lang="en-US" altLang="en-US" sz="2000" dirty="0"/>
              <a:t>South Carolina rejoiced over Lincoln</a:t>
            </a:r>
            <a:r>
              <a:rPr lang="fr-FR" altLang="ja-JP" sz="2000" dirty="0"/>
              <a:t>'</a:t>
            </a:r>
            <a:r>
              <a:rPr lang="en-US" altLang="en-US" sz="2000" dirty="0"/>
              <a:t>s victory; they now had excuse to secede</a:t>
            </a:r>
          </a:p>
          <a:p>
            <a:pPr lvl="2" eaLnBrk="1" hangingPunct="1"/>
            <a:r>
              <a:rPr lang="en-US" altLang="en-US" sz="2000" dirty="0"/>
              <a:t>Douglas won only twelve electoral votes:</a:t>
            </a:r>
          </a:p>
          <a:p>
            <a:pPr lvl="3" eaLnBrk="1" hangingPunct="1"/>
            <a:r>
              <a:rPr lang="en-US" altLang="en-US" sz="2000" dirty="0"/>
              <a:t>Campaigned energetically for himself</a:t>
            </a:r>
          </a:p>
          <a:p>
            <a:pPr lvl="3" eaLnBrk="1" hangingPunct="1"/>
            <a:r>
              <a:rPr lang="en-US" altLang="en-US" sz="2000" dirty="0"/>
              <a:t>Douglas and Breckinridge together amassed 365,476  more votes than did Lincoln</a:t>
            </a:r>
          </a:p>
          <a:p>
            <a:pPr lvl="2"/>
            <a:r>
              <a:rPr lang="en-US" altLang="en-US" sz="2000" dirty="0"/>
              <a:t>Ballot box did not indicate strong sentiment for secession (see Map 19.4)</a:t>
            </a:r>
          </a:p>
          <a:p>
            <a:pPr lvl="2"/>
            <a:r>
              <a:rPr lang="en-US" altLang="en-US" sz="2000" dirty="0"/>
              <a:t>Breckinridge polled fewer votes in slave states than combined strength of Douglas and Bell  </a:t>
            </a:r>
          </a:p>
          <a:p>
            <a:pPr lvl="3"/>
            <a:r>
              <a:rPr lang="en-US" altLang="en-US" sz="2000" dirty="0"/>
              <a:t>Breckinridge failed to carry his own state of Kentucky</a:t>
            </a:r>
          </a:p>
          <a:p>
            <a:pPr lvl="2"/>
            <a:r>
              <a:rPr lang="en-US" altLang="en-US" sz="2000" dirty="0"/>
              <a:t>Even though Republicans had elected Lincoln:</a:t>
            </a:r>
          </a:p>
          <a:p>
            <a:pPr lvl="3"/>
            <a:r>
              <a:rPr lang="en-US" altLang="en-US" sz="2000" dirty="0"/>
              <a:t>They controlled neither Senate nor House</a:t>
            </a:r>
          </a:p>
          <a:p>
            <a:pPr lvl="3"/>
            <a:r>
              <a:rPr lang="en-US" altLang="en-US" sz="2000" dirty="0"/>
              <a:t>South had 5-4 majority on Supreme Court</a:t>
            </a:r>
          </a:p>
          <a:p>
            <a:pPr lvl="3"/>
            <a:r>
              <a:rPr lang="en-US" altLang="en-US" sz="2000" dirty="0"/>
              <a:t>U.S. government could not touch slavery in slave states, except by constitutional amendment, which slave states could easily block</a:t>
            </a:r>
          </a:p>
          <a:p>
            <a:pPr lvl="2"/>
            <a:endParaRPr lang="en-US" altLang="en-US" sz="1400" dirty="0"/>
          </a:p>
          <a:p>
            <a:pPr lvl="3" eaLnBrk="1" hangingPunct="1"/>
            <a:endParaRPr lang="en-US" altLang="en-US" sz="14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E62FDA-E44C-440D-A3D3-5C188720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B45BF8-A8A3-426E-89DE-A44F6E18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47C25B3-5F51-49AB-A886-D555D2F4A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>
            <a:extLst>
              <a:ext uri="{FF2B5EF4-FFF2-40B4-BE49-F238E27FC236}">
                <a16:creationId xmlns:a16="http://schemas.microsoft.com/office/drawing/2014/main" id="{C8DF572E-8F4C-8D44-BCB5-EF5B5C004D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96900"/>
            <a:ext cx="863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2">
            <a:extLst>
              <a:ext uri="{FF2B5EF4-FFF2-40B4-BE49-F238E27FC236}">
                <a16:creationId xmlns:a16="http://schemas.microsoft.com/office/drawing/2014/main" id="{BD0F7BE2-E2E8-0946-994E-32773375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19-4 p415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8E8686B0-28D1-3545-9D26-001362AA55B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54000"/>
            <a:ext cx="6680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F59241C7-E91A-C24C-8C6B-17A485D3B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p401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2" name="Title 1">
            <a:extLst>
              <a:ext uri="{FF2B5EF4-FFF2-40B4-BE49-F238E27FC236}">
                <a16:creationId xmlns:a16="http://schemas.microsoft.com/office/drawing/2014/main" id="{5A369CBB-6CEA-A64D-8CDD-A2604DC2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4000"/>
              <a:t>XIV. The Electoral Upheaval of 1860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87045" name="Content Placeholder 2">
            <a:extLst>
              <a:ext uri="{FF2B5EF4-FFF2-40B4-BE49-F238E27FC236}">
                <a16:creationId xmlns:a16="http://schemas.microsoft.com/office/drawing/2014/main" id="{66620CC7-D967-445E-B91C-65070DCFB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01158"/>
              </p:ext>
            </p:extLst>
          </p:nvPr>
        </p:nvGraphicFramePr>
        <p:xfrm>
          <a:off x="666150" y="1"/>
          <a:ext cx="657225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Title 1">
            <a:extLst>
              <a:ext uri="{FF2B5EF4-FFF2-40B4-BE49-F238E27FC236}">
                <a16:creationId xmlns:a16="http://schemas.microsoft.com/office/drawing/2014/main" id="{5E4AE9EF-E118-2642-A673-15DA1FDB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XVI. The Secessionist Exodus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90117" name="Content Placeholder 2">
            <a:extLst>
              <a:ext uri="{FF2B5EF4-FFF2-40B4-BE49-F238E27FC236}">
                <a16:creationId xmlns:a16="http://schemas.microsoft.com/office/drawing/2014/main" id="{35F37CF0-99F6-4003-98C6-9AFD1DED4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076025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CC901744-753D-F64B-A27B-14C6BDF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71" y="0"/>
            <a:ext cx="7051869" cy="6768662"/>
          </a:xfrm>
        </p:spPr>
        <p:txBody>
          <a:bodyPr anchor="ctr">
            <a:normAutofit/>
          </a:bodyPr>
          <a:lstStyle/>
          <a:p>
            <a:pPr lvl="1" eaLnBrk="1" hangingPunct="1"/>
            <a:r>
              <a:rPr lang="en-US" altLang="en-US" dirty="0"/>
              <a:t>Secessionists left for a number of reasons, most related to slavery:</a:t>
            </a:r>
          </a:p>
          <a:p>
            <a:pPr lvl="2" eaLnBrk="1" hangingPunct="1"/>
            <a:r>
              <a:rPr lang="en-US" altLang="en-US" sz="1800" dirty="0"/>
              <a:t>Threatened by North</a:t>
            </a:r>
            <a:r>
              <a:rPr lang="fr-FR" altLang="ja-JP" sz="1800" dirty="0"/>
              <a:t>'</a:t>
            </a:r>
            <a:r>
              <a:rPr lang="en-US" altLang="en-US" sz="1800" dirty="0"/>
              <a:t>s </a:t>
            </a:r>
            <a:r>
              <a:rPr lang="ja-JP" altLang="en-US" sz="1800"/>
              <a:t>“</a:t>
            </a:r>
            <a:r>
              <a:rPr lang="en-US" altLang="ja-JP" sz="1800" dirty="0"/>
              <a:t>despotic majority of numbers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 lvl="2" eaLnBrk="1" hangingPunct="1"/>
            <a:r>
              <a:rPr lang="en-US" altLang="en-US" sz="1800" dirty="0"/>
              <a:t>Dismayed by triumph of Republican party</a:t>
            </a:r>
          </a:p>
          <a:p>
            <a:pPr lvl="2" eaLnBrk="1" hangingPunct="1"/>
            <a:r>
              <a:rPr lang="en-US" altLang="en-US" sz="1800" dirty="0"/>
              <a:t>Weary of free-soil criticism, abolitionist nagging, and Northern interference ranging from Underground Railroad to John Brown</a:t>
            </a:r>
            <a:r>
              <a:rPr lang="fr-FR" altLang="ja-JP" sz="1800" dirty="0"/>
              <a:t>'</a:t>
            </a:r>
            <a:r>
              <a:rPr lang="en-US" altLang="en-US" sz="1800" dirty="0"/>
              <a:t>s raid</a:t>
            </a:r>
          </a:p>
          <a:p>
            <a:pPr lvl="2" eaLnBrk="1" hangingPunct="1"/>
            <a:r>
              <a:rPr lang="en-US" altLang="en-US" sz="1800" dirty="0"/>
              <a:t>Supported secession because sure departure would be unopposed</a:t>
            </a:r>
          </a:p>
          <a:p>
            <a:pPr lvl="2" eaLnBrk="1" hangingPunct="1"/>
            <a:r>
              <a:rPr lang="en-US" altLang="en-US" sz="1800" dirty="0"/>
              <a:t>Saw secession as golden opportunity to cast aside generations of </a:t>
            </a:r>
            <a:r>
              <a:rPr lang="ja-JP" altLang="en-US" sz="1800"/>
              <a:t>“</a:t>
            </a:r>
            <a:r>
              <a:rPr lang="en-US" altLang="ja-JP" sz="1800" dirty="0"/>
              <a:t>vassalage</a:t>
            </a:r>
            <a:r>
              <a:rPr lang="ja-JP" altLang="en-US" sz="1800"/>
              <a:t>”</a:t>
            </a:r>
            <a:r>
              <a:rPr lang="en-US" altLang="ja-JP" sz="1800" dirty="0"/>
              <a:t> to North</a:t>
            </a:r>
          </a:p>
          <a:p>
            <a:pPr lvl="2"/>
            <a:r>
              <a:rPr lang="en-US" altLang="en-US" sz="1800" dirty="0"/>
              <a:t>An independent Dixieland could develop its own banking and shipping and trade directly with Europe</a:t>
            </a:r>
          </a:p>
          <a:p>
            <a:pPr lvl="2"/>
            <a:r>
              <a:rPr lang="en-US" altLang="en-US" sz="1800" dirty="0"/>
              <a:t>Who could tell when </a:t>
            </a:r>
            <a:r>
              <a:rPr lang="ja-JP" altLang="en-US" sz="1800"/>
              <a:t>“</a:t>
            </a:r>
            <a:r>
              <a:rPr lang="en-US" altLang="ja-JP" sz="1800" dirty="0"/>
              <a:t>greedy</a:t>
            </a:r>
            <a:r>
              <a:rPr lang="ja-JP" altLang="en-US" sz="1800"/>
              <a:t>”</a:t>
            </a:r>
            <a:r>
              <a:rPr lang="en-US" altLang="ja-JP" sz="1800" dirty="0"/>
              <a:t> Republicans would pass  oppressive protective tariff?</a:t>
            </a:r>
          </a:p>
          <a:p>
            <a:pPr lvl="2"/>
            <a:r>
              <a:rPr lang="en-US" altLang="en-US" sz="1800" dirty="0"/>
              <a:t>Tensions for decades between:</a:t>
            </a:r>
          </a:p>
          <a:p>
            <a:pPr lvl="3"/>
            <a:r>
              <a:rPr lang="en-US" altLang="en-US" sz="1800" dirty="0"/>
              <a:t>North with its manufacturing plants</a:t>
            </a:r>
          </a:p>
          <a:p>
            <a:pPr lvl="3"/>
            <a:r>
              <a:rPr lang="en-US" altLang="en-US" sz="1800" dirty="0"/>
              <a:t>South with its agricultural exports</a:t>
            </a:r>
          </a:p>
          <a:p>
            <a:pPr lvl="2"/>
            <a:r>
              <a:rPr lang="en-US" altLang="en-US" sz="1800" dirty="0"/>
              <a:t>Worldwide impulses of nationalism fermenting in South</a:t>
            </a:r>
          </a:p>
          <a:p>
            <a:pPr lvl="2"/>
            <a:r>
              <a:rPr lang="en-US" altLang="en-US" sz="1800" dirty="0"/>
              <a:t>Principles of self-determination from Declaration of Independence—seemed to many southerners to apply</a:t>
            </a:r>
          </a:p>
          <a:p>
            <a:pPr lvl="1"/>
            <a:endParaRPr lang="en-US" altLang="en-US" sz="15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234" name="Title 1">
            <a:extLst>
              <a:ext uri="{FF2B5EF4-FFF2-40B4-BE49-F238E27FC236}">
                <a16:creationId xmlns:a16="http://schemas.microsoft.com/office/drawing/2014/main" id="{4E26D419-9559-8746-AF03-9234996D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68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000" dirty="0">
                <a:solidFill>
                  <a:schemeClr val="bg1">
                    <a:shade val="97000"/>
                    <a:satMod val="150000"/>
                  </a:schemeClr>
                </a:solidFill>
              </a:rPr>
              <a:t>Farewell to Union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82" name="Title 1">
            <a:extLst>
              <a:ext uri="{FF2B5EF4-FFF2-40B4-BE49-F238E27FC236}">
                <a16:creationId xmlns:a16="http://schemas.microsoft.com/office/drawing/2014/main" id="{EEFCB8F7-8895-1A4B-B8F7-8FC0143B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en-US"/>
              <a:t>XVII. Farewell to Union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DD4479B-7A2F-3842-8F2D-05F774C38FD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" b="3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67B46F15-C6D9-6B46-A4C5-0DB41CAD4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869" y="2320412"/>
            <a:ext cx="6737131" cy="3851787"/>
          </a:xfrm>
        </p:spPr>
        <p:txBody>
          <a:bodyPr anchor="ctr">
            <a:noAutofit/>
          </a:bodyPr>
          <a:lstStyle/>
          <a:p>
            <a:pPr marL="822960" lvl="3" indent="0">
              <a:buNone/>
            </a:pPr>
            <a:r>
              <a:rPr lang="en-US" altLang="en-US" sz="2000" dirty="0"/>
              <a:t>Few southern states felt they were doing anything wrong or immoral</a:t>
            </a:r>
          </a:p>
          <a:p>
            <a:pPr lvl="2"/>
            <a:r>
              <a:rPr lang="en-US" altLang="en-US" sz="2000" dirty="0"/>
              <a:t>Historical parallel ran even deeper:</a:t>
            </a:r>
          </a:p>
          <a:p>
            <a:pPr lvl="3"/>
            <a:r>
              <a:rPr lang="en-US" altLang="en-US" sz="2000" dirty="0"/>
              <a:t>1776:  thirteen American colonies, led by rebel George Washington, seceded from British empire by throwing off yoke of King George III</a:t>
            </a:r>
          </a:p>
          <a:p>
            <a:pPr lvl="3"/>
            <a:r>
              <a:rPr lang="en-US" altLang="en-US" sz="2000" dirty="0"/>
              <a:t>1860-1861:  eleven American states, led by rebel Jefferson Davis, were seceding from Union by throwing off yoke of </a:t>
            </a:r>
            <a:r>
              <a:rPr lang="ja-JP" altLang="en-US" sz="2000"/>
              <a:t>“</a:t>
            </a:r>
            <a:r>
              <a:rPr lang="en-US" altLang="ja-JP" sz="2000" dirty="0"/>
              <a:t>King</a:t>
            </a:r>
            <a:r>
              <a:rPr lang="ja-JP" altLang="en-US" sz="2000"/>
              <a:t>”</a:t>
            </a:r>
            <a:r>
              <a:rPr lang="en-US" altLang="ja-JP" sz="2000" dirty="0"/>
              <a:t> Abraham Lincoln</a:t>
            </a:r>
          </a:p>
          <a:p>
            <a:pPr lvl="3"/>
            <a:r>
              <a:rPr lang="en-US" altLang="en-US" sz="2000" dirty="0"/>
              <a:t>With Union burden gone, South confident that it could work out its own peculiar destiny more quietly, happily, and prosperously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2">
            <a:extLst>
              <a:ext uri="{FF2B5EF4-FFF2-40B4-BE49-F238E27FC236}">
                <a16:creationId xmlns:a16="http://schemas.microsoft.com/office/drawing/2014/main" id="{AEE64C1C-FE59-8A41-A355-7515F501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0150" y="6604001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p420</a:t>
            </a:r>
          </a:p>
        </p:txBody>
      </p:sp>
      <p:pic>
        <p:nvPicPr>
          <p:cNvPr id="100355" name="Picture 1" descr="screenshot_22.jpg">
            <a:extLst>
              <a:ext uri="{FF2B5EF4-FFF2-40B4-BE49-F238E27FC236}">
                <a16:creationId xmlns:a16="http://schemas.microsoft.com/office/drawing/2014/main" id="{CFAA62EE-D5CA-2C44-8434-04897D6C4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0638"/>
            <a:ext cx="88392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5D29103-73B0-5A49-962D-E407985A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en-US"/>
              <a:t>I. Stowe and Helper: Literary Incendiaries (cont.)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293" name="Content Placeholder 2">
            <a:extLst>
              <a:ext uri="{FF2B5EF4-FFF2-40B4-BE49-F238E27FC236}">
                <a16:creationId xmlns:a16="http://schemas.microsoft.com/office/drawing/2014/main" id="{ADD75ED9-B9F2-4F78-B9DF-B41A5F958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85204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2FFB888A-B248-A347-94AA-1E5E129F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altLang="en-US" sz="4800" dirty="0">
                <a:solidFill>
                  <a:srgbClr val="FFFFFF"/>
                </a:solidFill>
              </a:rPr>
              <a:t>I. Stowe and Helper: Literary Incendiaries (cont.)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62C7615-D5AA-494C-BB14-64D2706C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228599"/>
            <a:ext cx="6074467" cy="6429089"/>
          </a:xfrm>
        </p:spPr>
        <p:txBody>
          <a:bodyPr anchor="ctr">
            <a:normAutofit/>
          </a:bodyPr>
          <a:lstStyle/>
          <a:p>
            <a:pPr lvl="1"/>
            <a:r>
              <a:rPr lang="en-US" altLang="en-US" sz="2000" dirty="0"/>
              <a:t>Devoured by millions of impressionable youth</a:t>
            </a:r>
          </a:p>
          <a:p>
            <a:pPr lvl="2"/>
            <a:r>
              <a:rPr lang="en-US" altLang="en-US" sz="2000" dirty="0"/>
              <a:t>Immensely popular abroad, esp. Britain and France</a:t>
            </a:r>
          </a:p>
          <a:p>
            <a:pPr lvl="1"/>
            <a:r>
              <a:rPr lang="en-US" altLang="en-US" sz="2000" b="1" i="1" dirty="0"/>
              <a:t>The Impending Crisis of the South</a:t>
            </a:r>
            <a:r>
              <a:rPr lang="en-US" altLang="en-US" sz="2000" dirty="0"/>
              <a:t> (1857) by Hinton R. Helper:</a:t>
            </a:r>
          </a:p>
          <a:p>
            <a:pPr lvl="2"/>
            <a:r>
              <a:rPr lang="en-US" altLang="en-US" sz="2000" dirty="0"/>
              <a:t>Hating slavery and blacks, he attempted to prove with statistics that, indirectly, non-slaveholding whites were ones who suffered most from millstone of slavery</a:t>
            </a:r>
          </a:p>
          <a:p>
            <a:pPr lvl="2"/>
            <a:r>
              <a:rPr lang="en-US" altLang="en-US" sz="2000" dirty="0"/>
              <a:t>He finally found a publisher in North</a:t>
            </a:r>
          </a:p>
          <a:p>
            <a:pPr lvl="1"/>
            <a:r>
              <a:rPr lang="en-US" altLang="en-US" sz="2000" dirty="0"/>
              <a:t>Helped fuel fears of planters that non-slaveholding majority might abandon them</a:t>
            </a:r>
          </a:p>
          <a:p>
            <a:pPr lvl="1"/>
            <a:r>
              <a:rPr lang="en-US" altLang="en-US" sz="2000" dirty="0"/>
              <a:t>Book banned in South</a:t>
            </a:r>
          </a:p>
          <a:p>
            <a:pPr lvl="1"/>
            <a:r>
              <a:rPr lang="en-US" altLang="en-US" sz="2000" dirty="0"/>
              <a:t>In North, thousands distributed as campaign literature by Republicans</a:t>
            </a:r>
          </a:p>
          <a:p>
            <a:pPr lvl="2"/>
            <a:r>
              <a:rPr lang="en-US" altLang="en-US" sz="2000" dirty="0"/>
              <a:t>Southerners embittered when learned northern brethren spreading wicked </a:t>
            </a:r>
            <a:r>
              <a:rPr lang="ja-JP" altLang="en-US" sz="2000"/>
              <a:t>“</a:t>
            </a:r>
            <a:r>
              <a:rPr lang="en-US" altLang="ja-JP" sz="2000" dirty="0"/>
              <a:t>lies</a:t>
            </a:r>
            <a:r>
              <a:rPr lang="ja-JP" altLang="en-US" sz="2000"/>
              <a:t>”</a:t>
            </a:r>
            <a:r>
              <a:rPr lang="en-US" altLang="ja-JP" sz="2000" dirty="0"/>
              <a:t> </a:t>
            </a:r>
          </a:p>
          <a:p>
            <a:pPr marL="274320" lvl="1" indent="0">
              <a:buNone/>
            </a:pPr>
            <a:endParaRPr lang="en-US" alt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92B-BA62-FC4B-B8A7-83C3E788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II. The North-South Contest for Kansas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BDFC877-6703-C64E-B7D5-6F428FC9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Popular sovereignty:</a:t>
            </a:r>
          </a:p>
          <a:p>
            <a:pPr lvl="1" eaLnBrk="1" hangingPunct="1"/>
            <a:r>
              <a:rPr lang="en-US" altLang="en-US" b="1" dirty="0">
                <a:solidFill>
                  <a:srgbClr val="000000"/>
                </a:solidFill>
              </a:rPr>
              <a:t>New England Emigrant Aid Company</a:t>
            </a:r>
            <a:r>
              <a:rPr lang="en-US" altLang="en-US" dirty="0">
                <a:solidFill>
                  <a:srgbClr val="000000"/>
                </a:solidFill>
              </a:rPr>
              <a:t>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Antislavery organization sent 2,000 people to Kansas to forestall South and to make profit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Many carried new breech-loading Sharps rifles, nicknamed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Beecher</a:t>
            </a:r>
            <a:r>
              <a:rPr lang="fr-FR" altLang="ja-JP" dirty="0">
                <a:solidFill>
                  <a:srgbClr val="000000"/>
                </a:solidFill>
              </a:rPr>
              <a:t>'</a:t>
            </a:r>
            <a:r>
              <a:rPr lang="en-US" altLang="ja-JP" dirty="0">
                <a:solidFill>
                  <a:srgbClr val="000000"/>
                </a:solidFill>
              </a:rPr>
              <a:t>s Bibles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after Rev. Henry Ward Beecher (Harriet Beecher Stowe</a:t>
            </a:r>
            <a:r>
              <a:rPr lang="fr-FR" altLang="ja-JP" dirty="0">
                <a:solidFill>
                  <a:srgbClr val="000000"/>
                </a:solidFill>
              </a:rPr>
              <a:t>'</a:t>
            </a:r>
            <a:r>
              <a:rPr lang="en-US" altLang="ja-JP" dirty="0">
                <a:solidFill>
                  <a:srgbClr val="000000"/>
                </a:solidFill>
              </a:rPr>
              <a:t>s brother) who helped raise money to pay for them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Southern spokesmen raised cries of betrayal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Northern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 err="1">
                <a:solidFill>
                  <a:srgbClr val="000000"/>
                </a:solidFill>
              </a:rPr>
              <a:t>Nebrascals</a:t>
            </a:r>
            <a:r>
              <a:rPr lang="en-US" altLang="ja-JP" dirty="0">
                <a:solidFill>
                  <a:srgbClr val="000000"/>
                </a:solidFill>
              </a:rPr>
              <a:t>,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out to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 err="1">
                <a:solidFill>
                  <a:srgbClr val="000000"/>
                </a:solidFill>
              </a:rPr>
              <a:t>abolitionize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i="1" dirty="0">
                <a:solidFill>
                  <a:srgbClr val="000000"/>
                </a:solidFill>
              </a:rPr>
              <a:t>both</a:t>
            </a:r>
            <a:r>
              <a:rPr lang="en-US" altLang="ja-JP" dirty="0">
                <a:solidFill>
                  <a:srgbClr val="000000"/>
                </a:solidFill>
              </a:rPr>
              <a:t> Kansas and Nebraska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Some southern hotheads attempted to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assist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small groups of well-armed slave-owners to Kansas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Planting slavery in Kansas a losing game: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Slaves were valuable and volatile property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Foolish for owners to take them where bullets were flying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Kansas might be voted free under popular sovereignty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Census of 1860 found only two slaves among 107,000 souls in Kansas and only 15 in Nebraska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2"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9160E08-4615-C149-A4C3-0F921D25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3389586" cy="1609344"/>
          </a:xfrm>
        </p:spPr>
        <p:txBody>
          <a:bodyPr anchor="ctr">
            <a:normAutofit/>
          </a:bodyPr>
          <a:lstStyle/>
          <a:p>
            <a:pPr algn="r"/>
            <a:r>
              <a:rPr lang="en-US" altLang="en-US" sz="2800" dirty="0"/>
              <a:t>II. The North-South Contest for Kansas (cont.) </a:t>
            </a:r>
          </a:p>
        </p:txBody>
      </p:sp>
      <p:pic>
        <p:nvPicPr>
          <p:cNvPr id="4" name="Picture 1" descr="Diagram&#10;&#10;Description automatically generated">
            <a:extLst>
              <a:ext uri="{FF2B5EF4-FFF2-40B4-BE49-F238E27FC236}">
                <a16:creationId xmlns:a16="http://schemas.microsoft.com/office/drawing/2014/main" id="{EB187737-A807-5647-BE07-F3690FD691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149" y="130785"/>
            <a:ext cx="9948748" cy="34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EC9EB45-741A-444D-BFE4-B2A4D3E8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532" y="4511897"/>
            <a:ext cx="6781590" cy="1609345"/>
          </a:xfrm>
        </p:spPr>
        <p:txBody>
          <a:bodyPr anchor="ctr">
            <a:noAutofit/>
          </a:bodyPr>
          <a:lstStyle/>
          <a:p>
            <a:r>
              <a:rPr lang="en-US" altLang="en-US" sz="1800" dirty="0"/>
              <a:t>Crisis conditions in Kansas rapidly worsened (see Map 19.1):</a:t>
            </a:r>
          </a:p>
          <a:p>
            <a:pPr lvl="1"/>
            <a:r>
              <a:rPr lang="en-US" altLang="en-US" dirty="0"/>
              <a:t>1855 election for first territorial legislature:</a:t>
            </a:r>
          </a:p>
          <a:p>
            <a:pPr lvl="2"/>
            <a:r>
              <a:rPr lang="en-US" altLang="en-US" sz="1800" dirty="0"/>
              <a:t>Proslavery </a:t>
            </a:r>
            <a:r>
              <a:rPr lang="ja-JP" altLang="en-US" sz="1800"/>
              <a:t>“</a:t>
            </a:r>
            <a:r>
              <a:rPr lang="en-US" altLang="ja-JP" sz="1800" dirty="0"/>
              <a:t>border ruffians</a:t>
            </a:r>
            <a:r>
              <a:rPr lang="ja-JP" altLang="en-US" sz="1800"/>
              <a:t>”</a:t>
            </a:r>
            <a:r>
              <a:rPr lang="en-US" altLang="ja-JP" sz="1800" dirty="0"/>
              <a:t> poured in from Missouri to vote early and often</a:t>
            </a:r>
          </a:p>
          <a:p>
            <a:pPr lvl="2"/>
            <a:r>
              <a:rPr lang="en-US" altLang="en-US" sz="1800" dirty="0"/>
              <a:t>Slavery supporters triumphed; set up puppet government at Shawnee Mission</a:t>
            </a:r>
          </a:p>
          <a:p>
            <a:pPr lvl="2"/>
            <a:r>
              <a:rPr lang="en-US" altLang="en-US" sz="1800" dirty="0"/>
              <a:t>Free-</a:t>
            </a:r>
            <a:r>
              <a:rPr lang="en-US" altLang="en-US" sz="1800" dirty="0" err="1"/>
              <a:t>soilers</a:t>
            </a:r>
            <a:r>
              <a:rPr lang="en-US" altLang="en-US" sz="1800" dirty="0"/>
              <a:t> established extralegal regime of their own in Topeka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31F07EE-7EDA-1C4F-B823-E235DE4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en-US"/>
              <a:t>II. The North-South Contest for Kansas (cont.)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509" name="Content Placeholder 2">
            <a:extLst>
              <a:ext uri="{FF2B5EF4-FFF2-40B4-BE49-F238E27FC236}">
                <a16:creationId xmlns:a16="http://schemas.microsoft.com/office/drawing/2014/main" id="{DF00E0F2-BBD8-4772-90F1-C414BC2EB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894030"/>
              </p:ext>
            </p:extLst>
          </p:nvPr>
        </p:nvGraphicFramePr>
        <p:xfrm>
          <a:off x="1069975" y="2385390"/>
          <a:ext cx="10058400" cy="425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7EEAFED8-8FF1-4946-B73B-758D8089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171119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III. Kansas in Convulsion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0C4B280-52C1-FC45-B07B-0FA9C1466C6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11640"/>
          <a:stretch/>
        </p:blipFill>
        <p:spPr bwMode="auto">
          <a:xfrm>
            <a:off x="334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85D47D7-9623-D444-A01A-E59FA706D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1387365"/>
            <a:ext cx="6730276" cy="527032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John Brown now stalked upon Kansas battlefield</a:t>
            </a:r>
          </a:p>
          <a:p>
            <a:pPr lvl="1" eaLnBrk="1" hangingPunct="1"/>
            <a:r>
              <a:rPr lang="en-US" altLang="en-US" sz="2400" dirty="0"/>
              <a:t>Obsessively dedicated to abolitionist cause:</a:t>
            </a:r>
          </a:p>
          <a:p>
            <a:pPr lvl="2" eaLnBrk="1" hangingPunct="1"/>
            <a:r>
              <a:rPr lang="en-US" altLang="en-US" sz="2400" dirty="0"/>
              <a:t>Brooding over attack on Lawrence, he led a band to Pottawatomie Creek in May 1856</a:t>
            </a:r>
          </a:p>
          <a:p>
            <a:pPr lvl="2" eaLnBrk="1" hangingPunct="1"/>
            <a:r>
              <a:rPr lang="en-US" altLang="en-US" sz="2400" dirty="0"/>
              <a:t>There they hacked to pieces 5 surprised men, presumed to be </a:t>
            </a:r>
            <a:r>
              <a:rPr lang="en-US" altLang="en-US" sz="2400" dirty="0" err="1"/>
              <a:t>proslaveryites</a:t>
            </a:r>
            <a:endParaRPr lang="en-US" altLang="en-US" sz="2400" dirty="0"/>
          </a:p>
          <a:p>
            <a:pPr lvl="2" eaLnBrk="1" hangingPunct="1"/>
            <a:r>
              <a:rPr lang="en-US" altLang="en-US" sz="2400" dirty="0"/>
              <a:t>Terrorist butchery besmirched free-soil cause</a:t>
            </a:r>
          </a:p>
          <a:p>
            <a:pPr lvl="2" eaLnBrk="1" hangingPunct="1"/>
            <a:r>
              <a:rPr lang="en-US" altLang="en-US" sz="2400" dirty="0"/>
              <a:t>Brought vicious retaliation from proslavery forces</a:t>
            </a:r>
          </a:p>
          <a:p>
            <a:pPr lvl="2" eaLnBrk="1" hangingPunct="1"/>
            <a:endParaRPr lang="en-US" altLang="en-US" sz="18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{5F5CD6AB-361D-284A-A9EB-374F2B4C2DDA}tf10001070</Template>
  <TotalTime>90</TotalTime>
  <Words>3528</Words>
  <Application>Microsoft Macintosh PowerPoint</Application>
  <PresentationFormat>Widescreen</PresentationFormat>
  <Paragraphs>372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Rockwell</vt:lpstr>
      <vt:lpstr>Rockwell Condensed</vt:lpstr>
      <vt:lpstr>Rockwell Extra Bold</vt:lpstr>
      <vt:lpstr>Symbol</vt:lpstr>
      <vt:lpstr>Wingdings</vt:lpstr>
      <vt:lpstr>Wood Type</vt:lpstr>
      <vt:lpstr>Heading toward Disunion</vt:lpstr>
      <vt:lpstr>I. Stowe and Helper: Literary Incendiaries</vt:lpstr>
      <vt:lpstr>PowerPoint Presentation</vt:lpstr>
      <vt:lpstr>I. Stowe and Helper: Literary Incendiaries (cont.)</vt:lpstr>
      <vt:lpstr>I. Stowe and Helper: Literary Incendiaries (cont.)</vt:lpstr>
      <vt:lpstr>II. The North-South Contest for Kansas</vt:lpstr>
      <vt:lpstr>II. The North-South Contest for Kansas (cont.) </vt:lpstr>
      <vt:lpstr>II. The North-South Contest for Kansas (cont.)</vt:lpstr>
      <vt:lpstr>III. Kansas in Convulsion</vt:lpstr>
      <vt:lpstr>III. Kansas in Convulsion (cont.)</vt:lpstr>
      <vt:lpstr>III. Kansas in Convulsion</vt:lpstr>
      <vt:lpstr>IV. “Bully” Brooks</vt:lpstr>
      <vt:lpstr>IV. “Bully” Brooks and His Bludgeon</vt:lpstr>
      <vt:lpstr>V. “Old Buck” Versus “The Pathfinder”</vt:lpstr>
      <vt:lpstr>The 1856 election</vt:lpstr>
      <vt:lpstr>VI. The Electoral Fruits of 1856 (cont.)</vt:lpstr>
      <vt:lpstr>Dred Scott Case</vt:lpstr>
      <vt:lpstr>Dred Scott Decision </vt:lpstr>
      <vt:lpstr>The Financial Crash of 1857</vt:lpstr>
      <vt:lpstr>VIII. The Financial Crash of 1857</vt:lpstr>
      <vt:lpstr>An Illinois Rail-Splitter Emerges</vt:lpstr>
      <vt:lpstr>Lincoln Versus Douglas</vt:lpstr>
      <vt:lpstr>John Brown: Murderer or Martyr?</vt:lpstr>
      <vt:lpstr>XII. The Disruption of the Democrats</vt:lpstr>
      <vt:lpstr>PowerPoint Presentation</vt:lpstr>
      <vt:lpstr>XIII. A Rail-Splitter Splits the Union</vt:lpstr>
      <vt:lpstr>PowerPoint Presentation</vt:lpstr>
      <vt:lpstr>XIV. The Electoral Upheaval of 1860</vt:lpstr>
      <vt:lpstr>PowerPoint Presentation</vt:lpstr>
      <vt:lpstr>XIV. The Electoral Upheaval of 1860</vt:lpstr>
      <vt:lpstr>XVI. The Secessionist Exodus</vt:lpstr>
      <vt:lpstr>Farewell to Union</vt:lpstr>
      <vt:lpstr>XVII. Farewell to Union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toward Disunion</dc:title>
  <dc:creator>Anthony Knox</dc:creator>
  <cp:lastModifiedBy>Anthony Knox</cp:lastModifiedBy>
  <cp:revision>4</cp:revision>
  <dcterms:created xsi:type="dcterms:W3CDTF">2021-11-22T09:29:08Z</dcterms:created>
  <dcterms:modified xsi:type="dcterms:W3CDTF">2021-11-23T07:58:30Z</dcterms:modified>
</cp:coreProperties>
</file>