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256" y="-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3E64B-2587-FF42-AABD-21E992AD4C21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28D88-DB2D-CB41-A465-098F500D27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F1A7AC-7B6A-F44E-A74C-C86B203A57B0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C31698-9029-5E44-9066-C35E01816D2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1360546"/>
            <a:ext cx="4800600" cy="1836736"/>
          </a:xfrm>
        </p:spPr>
        <p:txBody>
          <a:bodyPr/>
          <a:lstStyle/>
          <a:p>
            <a:r>
              <a:rPr lang="en-US" dirty="0" smtClean="0"/>
              <a:t>NAME:_____________________</a:t>
            </a:r>
          </a:p>
          <a:p>
            <a:r>
              <a:rPr lang="en-US" dirty="0" smtClean="0"/>
              <a:t>*for attendance only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VOTE for one as INJAZ CEO: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852546"/>
          </a:xfrm>
        </p:spPr>
        <p:txBody>
          <a:bodyPr/>
          <a:lstStyle/>
          <a:p>
            <a:r>
              <a:rPr lang="en-US" dirty="0" smtClean="0"/>
              <a:t>INJAZ CEO BALLOT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350" y="3975100"/>
          <a:ext cx="5829300" cy="23977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83596"/>
                <a:gridCol w="9457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VOTE with an X: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Salah</a:t>
                      </a:r>
                      <a:r>
                        <a:rPr lang="en-US" baseline="0" dirty="0" smtClean="0"/>
                        <a:t> El </a:t>
                      </a:r>
                      <a:r>
                        <a:rPr lang="en-US" baseline="0" dirty="0" err="1" smtClean="0"/>
                        <a:t>Abd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Kaseem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Shamsi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Zeina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Sheta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1360546"/>
            <a:ext cx="4800600" cy="1836736"/>
          </a:xfrm>
        </p:spPr>
        <p:txBody>
          <a:bodyPr/>
          <a:lstStyle/>
          <a:p>
            <a:r>
              <a:rPr lang="en-US" dirty="0" smtClean="0"/>
              <a:t>NAME:_____________________</a:t>
            </a:r>
          </a:p>
          <a:p>
            <a:r>
              <a:rPr lang="en-US" dirty="0" smtClean="0"/>
              <a:t>*for attendance only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VOTE for one as INJAZ CEO: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852546"/>
          </a:xfrm>
        </p:spPr>
        <p:txBody>
          <a:bodyPr/>
          <a:lstStyle/>
          <a:p>
            <a:r>
              <a:rPr lang="en-US" dirty="0" smtClean="0"/>
              <a:t>INJAZ CEO BALLOT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350" y="3975100"/>
          <a:ext cx="5829300" cy="23977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83596"/>
                <a:gridCol w="9457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VOTE with an X: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Salah</a:t>
                      </a:r>
                      <a:r>
                        <a:rPr lang="en-US" baseline="0" dirty="0" smtClean="0"/>
                        <a:t> El </a:t>
                      </a:r>
                      <a:r>
                        <a:rPr lang="en-US" baseline="0" dirty="0" err="1" smtClean="0"/>
                        <a:t>Abd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Kaseem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Shamsi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Zeina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Sheta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1360546"/>
            <a:ext cx="4800600" cy="1836736"/>
          </a:xfrm>
        </p:spPr>
        <p:txBody>
          <a:bodyPr/>
          <a:lstStyle/>
          <a:p>
            <a:r>
              <a:rPr lang="en-US" dirty="0" smtClean="0"/>
              <a:t>NAME:_____________________</a:t>
            </a:r>
          </a:p>
          <a:p>
            <a:r>
              <a:rPr lang="en-US" dirty="0" smtClean="0"/>
              <a:t>*for attendance only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VOTE for one as INJAZ CEO: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852546"/>
          </a:xfrm>
        </p:spPr>
        <p:txBody>
          <a:bodyPr/>
          <a:lstStyle/>
          <a:p>
            <a:r>
              <a:rPr lang="en-US" dirty="0" smtClean="0"/>
              <a:t>INJAZ CEO BALLOT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350" y="3975100"/>
          <a:ext cx="5829300" cy="23977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83596"/>
                <a:gridCol w="9457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VOTE with an X: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Salah</a:t>
                      </a:r>
                      <a:r>
                        <a:rPr lang="en-US" baseline="0" dirty="0" smtClean="0"/>
                        <a:t> El </a:t>
                      </a:r>
                      <a:r>
                        <a:rPr lang="en-US" baseline="0" dirty="0" err="1" smtClean="0"/>
                        <a:t>Abd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Kaseem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Shamsi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Zeina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Sheta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1360546"/>
            <a:ext cx="4800600" cy="1836736"/>
          </a:xfrm>
        </p:spPr>
        <p:txBody>
          <a:bodyPr/>
          <a:lstStyle/>
          <a:p>
            <a:r>
              <a:rPr lang="en-US" dirty="0" smtClean="0"/>
              <a:t>NAME:_____________________</a:t>
            </a:r>
          </a:p>
          <a:p>
            <a:r>
              <a:rPr lang="en-US" dirty="0" smtClean="0"/>
              <a:t>*for attendance only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VOTE for one as INJAZ CEO: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852546"/>
          </a:xfrm>
        </p:spPr>
        <p:txBody>
          <a:bodyPr/>
          <a:lstStyle/>
          <a:p>
            <a:r>
              <a:rPr lang="en-US" dirty="0" smtClean="0"/>
              <a:t>INJAZ CEO BALLOT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350" y="3975100"/>
          <a:ext cx="5829300" cy="23977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83596"/>
                <a:gridCol w="9457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VOTE with an X: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Salah</a:t>
                      </a:r>
                      <a:r>
                        <a:rPr lang="en-US" baseline="0" dirty="0" smtClean="0"/>
                        <a:t> El </a:t>
                      </a:r>
                      <a:r>
                        <a:rPr lang="en-US" baseline="0" dirty="0" err="1" smtClean="0"/>
                        <a:t>Abd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Kaseem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Shamsi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Zeina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Sheta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48</TotalTime>
  <Words>128</Words>
  <Application>Microsoft Macintosh PowerPoint</Application>
  <PresentationFormat>Letter Paper (8.5x11 in)</PresentationFormat>
  <Paragraphs>48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INJAZ CEO BALLOT</vt:lpstr>
      <vt:lpstr>INJAZ CEO BALLOT</vt:lpstr>
      <vt:lpstr>INJAZ CEO BALLOT</vt:lpstr>
      <vt:lpstr>INJAZ CEO BALLOT</vt:lpstr>
    </vt:vector>
  </TitlesOfParts>
  <Company>CAC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INJAZ CEO BALLOT</dc:title>
  <dc:creator>Cairo American College</dc:creator>
  <cp:lastModifiedBy>Cairo American College</cp:lastModifiedBy>
  <cp:revision>1</cp:revision>
  <cp:lastPrinted>2013-11-12T08:06:24Z</cp:lastPrinted>
  <dcterms:created xsi:type="dcterms:W3CDTF">2013-11-12T08:01:18Z</dcterms:created>
  <dcterms:modified xsi:type="dcterms:W3CDTF">2013-11-12T08:49:31Z</dcterms:modified>
</cp:coreProperties>
</file>